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04_D5588C97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589_ABCE08EF.xml" ContentType="application/vnd.ms-powerpoint.comment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1" r:id="rId4"/>
  </p:sldMasterIdLst>
  <p:notesMasterIdLst>
    <p:notesMasterId r:id="rId29"/>
  </p:notesMasterIdLst>
  <p:handoutMasterIdLst>
    <p:handoutMasterId r:id="rId30"/>
  </p:handoutMasterIdLst>
  <p:sldIdLst>
    <p:sldId id="263" r:id="rId5"/>
    <p:sldId id="446" r:id="rId6"/>
    <p:sldId id="259" r:id="rId7"/>
    <p:sldId id="260" r:id="rId8"/>
    <p:sldId id="441" r:id="rId9"/>
    <p:sldId id="322" r:id="rId10"/>
    <p:sldId id="264" r:id="rId11"/>
    <p:sldId id="447" r:id="rId12"/>
    <p:sldId id="1411" r:id="rId13"/>
    <p:sldId id="1417" r:id="rId14"/>
    <p:sldId id="346" r:id="rId15"/>
    <p:sldId id="347" r:id="rId16"/>
    <p:sldId id="349" r:id="rId17"/>
    <p:sldId id="337" r:id="rId18"/>
    <p:sldId id="339" r:id="rId19"/>
    <p:sldId id="351" r:id="rId20"/>
    <p:sldId id="350" r:id="rId21"/>
    <p:sldId id="262" r:id="rId22"/>
    <p:sldId id="342" r:id="rId23"/>
    <p:sldId id="267" r:id="rId24"/>
    <p:sldId id="268" r:id="rId25"/>
    <p:sldId id="314" r:id="rId26"/>
    <p:sldId id="269" r:id="rId27"/>
    <p:sldId id="1416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E1B2DE-E7CB-C15C-6EF0-F7703FCCCEC1}" name="Mohanad Albughdadi" initials="MA" userId="S::mohanad.albughdadi@ecmwf.int::4249642f-6e62-4ba3-8fb2-8553ea8811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060416"/>
    <a:srgbClr val="1DA6AE"/>
    <a:srgbClr val="4470A7"/>
    <a:srgbClr val="1C313A"/>
    <a:srgbClr val="323F24"/>
    <a:srgbClr val="B4B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B18E0-BC35-D6C3-50EF-03654FFC43FB}" v="3" dt="2024-07-05T11:38:53.515"/>
    <p1510:client id="{BAE6EED4-0706-4A8F-ABFB-905D6C87C19B}" v="77" dt="2024-07-05T11:22:42.2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o Pisa" userId="S::claudio.pisa_ecmwf.int#ext#@diuoagr.onmicrosoft.com::6f9180d3-019e-4bc7-b1bd-48c25a8cf3c9" providerId="AD" clId="Web-{0723704F-AC2B-A8CD-3863-5279836B64E9}"/>
    <pc:docChg chg="modSld">
      <pc:chgData name="Claudio Pisa" userId="S::claudio.pisa_ecmwf.int#ext#@diuoagr.onmicrosoft.com::6f9180d3-019e-4bc7-b1bd-48c25a8cf3c9" providerId="AD" clId="Web-{0723704F-AC2B-A8CD-3863-5279836B64E9}" dt="2024-06-09T08:20:24.469" v="1" actId="20577"/>
      <pc:docMkLst>
        <pc:docMk/>
      </pc:docMkLst>
      <pc:sldChg chg="modSp">
        <pc:chgData name="Claudio Pisa" userId="S::claudio.pisa_ecmwf.int#ext#@diuoagr.onmicrosoft.com::6f9180d3-019e-4bc7-b1bd-48c25a8cf3c9" providerId="AD" clId="Web-{0723704F-AC2B-A8CD-3863-5279836B64E9}" dt="2024-06-09T08:20:24.469" v="1" actId="20577"/>
        <pc:sldMkLst>
          <pc:docMk/>
          <pc:sldMk cId="3579350167" sldId="260"/>
        </pc:sldMkLst>
        <pc:spChg chg="mod">
          <ac:chgData name="Claudio Pisa" userId="S::claudio.pisa_ecmwf.int#ext#@diuoagr.onmicrosoft.com::6f9180d3-019e-4bc7-b1bd-48c25a8cf3c9" providerId="AD" clId="Web-{0723704F-AC2B-A8CD-3863-5279836B64E9}" dt="2024-06-09T08:20:24.469" v="1" actId="20577"/>
          <ac:spMkLst>
            <pc:docMk/>
            <pc:sldMk cId="3579350167" sldId="260"/>
            <ac:spMk id="4" creationId="{229E5468-A5A3-7857-D89E-68C60ACB8127}"/>
          </ac:spMkLst>
        </pc:spChg>
      </pc:sldChg>
    </pc:docChg>
  </pc:docChgLst>
  <pc:docChgLst>
    <pc:chgData name="Vasileios Baousis" userId="542e99ca-0924-499d-8cbd-e0e25f610a18" providerId="ADAL" clId="{BAE6EED4-0706-4A8F-ABFB-905D6C87C19B}"/>
    <pc:docChg chg="undo custSel addSld delSld modSld sldOrd modMainMaster">
      <pc:chgData name="Vasileios Baousis" userId="542e99ca-0924-499d-8cbd-e0e25f610a18" providerId="ADAL" clId="{BAE6EED4-0706-4A8F-ABFB-905D6C87C19B}" dt="2024-07-05T11:25:50.619" v="592" actId="47"/>
      <pc:docMkLst>
        <pc:docMk/>
      </pc:docMkLst>
      <pc:sldChg chg="delSp add mod">
        <pc:chgData name="Vasileios Baousis" userId="542e99ca-0924-499d-8cbd-e0e25f610a18" providerId="ADAL" clId="{BAE6EED4-0706-4A8F-ABFB-905D6C87C19B}" dt="2024-07-03T14:44:40.791" v="74" actId="478"/>
        <pc:sldMkLst>
          <pc:docMk/>
          <pc:sldMk cId="2695773369" sldId="262"/>
        </pc:sldMkLst>
        <pc:spChg chg="del">
          <ac:chgData name="Vasileios Baousis" userId="542e99ca-0924-499d-8cbd-e0e25f610a18" providerId="ADAL" clId="{BAE6EED4-0706-4A8F-ABFB-905D6C87C19B}" dt="2024-07-03T14:44:40.791" v="74" actId="478"/>
          <ac:spMkLst>
            <pc:docMk/>
            <pc:sldMk cId="2695773369" sldId="262"/>
            <ac:spMk id="6" creationId="{E366D8B1-892C-4F58-DE5B-B669B3C179E8}"/>
          </ac:spMkLst>
        </pc:spChg>
      </pc:sldChg>
      <pc:sldChg chg="modSp mod">
        <pc:chgData name="Vasileios Baousis" userId="542e99ca-0924-499d-8cbd-e0e25f610a18" providerId="ADAL" clId="{BAE6EED4-0706-4A8F-ABFB-905D6C87C19B}" dt="2024-07-03T14:37:22.725" v="20" actId="20577"/>
        <pc:sldMkLst>
          <pc:docMk/>
          <pc:sldMk cId="2777371107" sldId="263"/>
        </pc:sldMkLst>
        <pc:spChg chg="mod">
          <ac:chgData name="Vasileios Baousis" userId="542e99ca-0924-499d-8cbd-e0e25f610a18" providerId="ADAL" clId="{BAE6EED4-0706-4A8F-ABFB-905D6C87C19B}" dt="2024-07-03T14:37:22.725" v="20" actId="20577"/>
          <ac:spMkLst>
            <pc:docMk/>
            <pc:sldMk cId="2777371107" sldId="263"/>
            <ac:spMk id="2" creationId="{8B33FC15-3E29-C7FB-7CA9-2B82F5AC2A1A}"/>
          </ac:spMkLst>
        </pc:spChg>
      </pc:sldChg>
      <pc:sldChg chg="delSp add del mod">
        <pc:chgData name="Vasileios Baousis" userId="542e99ca-0924-499d-8cbd-e0e25f610a18" providerId="ADAL" clId="{BAE6EED4-0706-4A8F-ABFB-905D6C87C19B}" dt="2024-07-05T11:25:50.619" v="592" actId="47"/>
        <pc:sldMkLst>
          <pc:docMk/>
          <pc:sldMk cId="2992126848" sldId="265"/>
        </pc:sldMkLst>
        <pc:spChg chg="del">
          <ac:chgData name="Vasileios Baousis" userId="542e99ca-0924-499d-8cbd-e0e25f610a18" providerId="ADAL" clId="{BAE6EED4-0706-4A8F-ABFB-905D6C87C19B}" dt="2024-07-03T14:44:43.654" v="76" actId="478"/>
          <ac:spMkLst>
            <pc:docMk/>
            <pc:sldMk cId="2992126848" sldId="265"/>
            <ac:spMk id="6" creationId="{CD1DE09F-CD2D-0FE5-CDDA-03384BB65128}"/>
          </ac:spMkLst>
        </pc:spChg>
      </pc:sldChg>
      <pc:sldChg chg="delSp add mod">
        <pc:chgData name="Vasileios Baousis" userId="542e99ca-0924-499d-8cbd-e0e25f610a18" providerId="ADAL" clId="{BAE6EED4-0706-4A8F-ABFB-905D6C87C19B}" dt="2024-07-03T14:44:45.302" v="77" actId="478"/>
        <pc:sldMkLst>
          <pc:docMk/>
          <pc:sldMk cId="1592089019" sldId="267"/>
        </pc:sldMkLst>
        <pc:spChg chg="del">
          <ac:chgData name="Vasileios Baousis" userId="542e99ca-0924-499d-8cbd-e0e25f610a18" providerId="ADAL" clId="{BAE6EED4-0706-4A8F-ABFB-905D6C87C19B}" dt="2024-07-03T14:44:45.302" v="77" actId="478"/>
          <ac:spMkLst>
            <pc:docMk/>
            <pc:sldMk cId="1592089019" sldId="267"/>
            <ac:spMk id="7" creationId="{67BD075B-CF6B-6D6A-DF4A-7956FB164B36}"/>
          </ac:spMkLst>
        </pc:spChg>
      </pc:sldChg>
      <pc:sldChg chg="delSp modSp add mod">
        <pc:chgData name="Vasileios Baousis" userId="542e99ca-0924-499d-8cbd-e0e25f610a18" providerId="ADAL" clId="{BAE6EED4-0706-4A8F-ABFB-905D6C87C19B}" dt="2024-07-03T14:44:48.006" v="79" actId="478"/>
        <pc:sldMkLst>
          <pc:docMk/>
          <pc:sldMk cId="2955135533" sldId="268"/>
        </pc:sldMkLst>
        <pc:spChg chg="del mod">
          <ac:chgData name="Vasileios Baousis" userId="542e99ca-0924-499d-8cbd-e0e25f610a18" providerId="ADAL" clId="{BAE6EED4-0706-4A8F-ABFB-905D6C87C19B}" dt="2024-07-03T14:44:48.006" v="79" actId="478"/>
          <ac:spMkLst>
            <pc:docMk/>
            <pc:sldMk cId="2955135533" sldId="268"/>
            <ac:spMk id="9" creationId="{F58B8FC1-B5A5-1680-E05A-ECD673B2F788}"/>
          </ac:spMkLst>
        </pc:spChg>
      </pc:sldChg>
      <pc:sldChg chg="delSp add mod">
        <pc:chgData name="Vasileios Baousis" userId="542e99ca-0924-499d-8cbd-e0e25f610a18" providerId="ADAL" clId="{BAE6EED4-0706-4A8F-ABFB-905D6C87C19B}" dt="2024-07-03T14:44:52.635" v="81" actId="478"/>
        <pc:sldMkLst>
          <pc:docMk/>
          <pc:sldMk cId="267986500" sldId="269"/>
        </pc:sldMkLst>
        <pc:spChg chg="del">
          <ac:chgData name="Vasileios Baousis" userId="542e99ca-0924-499d-8cbd-e0e25f610a18" providerId="ADAL" clId="{BAE6EED4-0706-4A8F-ABFB-905D6C87C19B}" dt="2024-07-03T14:44:52.635" v="81" actId="478"/>
          <ac:spMkLst>
            <pc:docMk/>
            <pc:sldMk cId="267986500" sldId="269"/>
            <ac:spMk id="15" creationId="{B656242F-6FE1-8F41-36FA-A1246E9855F9}"/>
          </ac:spMkLst>
        </pc:spChg>
      </pc:sldChg>
      <pc:sldChg chg="delSp add mod">
        <pc:chgData name="Vasileios Baousis" userId="542e99ca-0924-499d-8cbd-e0e25f610a18" providerId="ADAL" clId="{BAE6EED4-0706-4A8F-ABFB-905D6C87C19B}" dt="2024-07-03T14:44:49.945" v="80" actId="478"/>
        <pc:sldMkLst>
          <pc:docMk/>
          <pc:sldMk cId="3952669410" sldId="314"/>
        </pc:sldMkLst>
        <pc:spChg chg="del">
          <ac:chgData name="Vasileios Baousis" userId="542e99ca-0924-499d-8cbd-e0e25f610a18" providerId="ADAL" clId="{BAE6EED4-0706-4A8F-ABFB-905D6C87C19B}" dt="2024-07-03T14:44:49.945" v="80" actId="478"/>
          <ac:spMkLst>
            <pc:docMk/>
            <pc:sldMk cId="3952669410" sldId="314"/>
            <ac:spMk id="5" creationId="{62D8BD1E-A230-B4D4-4569-DE28A07A3D3D}"/>
          </ac:spMkLst>
        </pc:spChg>
      </pc:sldChg>
      <pc:sldChg chg="addSp delSp modSp mod">
        <pc:chgData name="Vasileios Baousis" userId="542e99ca-0924-499d-8cbd-e0e25f610a18" providerId="ADAL" clId="{BAE6EED4-0706-4A8F-ABFB-905D6C87C19B}" dt="2024-07-03T14:53:20.075" v="278" actId="20577"/>
        <pc:sldMkLst>
          <pc:docMk/>
          <pc:sldMk cId="3202465031" sldId="337"/>
        </pc:sldMkLst>
        <pc:spChg chg="add mod">
          <ac:chgData name="Vasileios Baousis" userId="542e99ca-0924-499d-8cbd-e0e25f610a18" providerId="ADAL" clId="{BAE6EED4-0706-4A8F-ABFB-905D6C87C19B}" dt="2024-07-03T14:53:20.075" v="278" actId="20577"/>
          <ac:spMkLst>
            <pc:docMk/>
            <pc:sldMk cId="3202465031" sldId="337"/>
            <ac:spMk id="4" creationId="{B3F8FDAC-7A05-E429-ACE4-14BDC107840D}"/>
          </ac:spMkLst>
        </pc:spChg>
        <pc:spChg chg="del">
          <ac:chgData name="Vasileios Baousis" userId="542e99ca-0924-499d-8cbd-e0e25f610a18" providerId="ADAL" clId="{BAE6EED4-0706-4A8F-ABFB-905D6C87C19B}" dt="2024-07-03T14:39:52.517" v="34" actId="478"/>
          <ac:spMkLst>
            <pc:docMk/>
            <pc:sldMk cId="3202465031" sldId="337"/>
            <ac:spMk id="5" creationId="{F88BBAC9-606B-34E2-8352-32F29130ACFC}"/>
          </ac:spMkLst>
        </pc:spChg>
        <pc:spChg chg="del">
          <ac:chgData name="Vasileios Baousis" userId="542e99ca-0924-499d-8cbd-e0e25f610a18" providerId="ADAL" clId="{BAE6EED4-0706-4A8F-ABFB-905D6C87C19B}" dt="2024-07-03T14:40:40.983" v="42" actId="478"/>
          <ac:spMkLst>
            <pc:docMk/>
            <pc:sldMk cId="3202465031" sldId="337"/>
            <ac:spMk id="6" creationId="{FDA0D426-B68A-C632-CC87-F00867268E4A}"/>
          </ac:spMkLst>
        </pc:spChg>
        <pc:spChg chg="del">
          <ac:chgData name="Vasileios Baousis" userId="542e99ca-0924-499d-8cbd-e0e25f610a18" providerId="ADAL" clId="{BAE6EED4-0706-4A8F-ABFB-905D6C87C19B}" dt="2024-07-03T14:53:08.810" v="247" actId="478"/>
          <ac:spMkLst>
            <pc:docMk/>
            <pc:sldMk cId="3202465031" sldId="337"/>
            <ac:spMk id="8" creationId="{EE1A6A8C-263E-71CF-03E7-4C0FE8F2F7E3}"/>
          </ac:spMkLst>
        </pc:spChg>
      </pc:sldChg>
      <pc:sldChg chg="addSp delSp modSp mod">
        <pc:chgData name="Vasileios Baousis" userId="542e99ca-0924-499d-8cbd-e0e25f610a18" providerId="ADAL" clId="{BAE6EED4-0706-4A8F-ABFB-905D6C87C19B}" dt="2024-07-03T14:53:38.563" v="281" actId="1036"/>
        <pc:sldMkLst>
          <pc:docMk/>
          <pc:sldMk cId="2185888592" sldId="339"/>
        </pc:sldMkLst>
        <pc:spChg chg="del">
          <ac:chgData name="Vasileios Baousis" userId="542e99ca-0924-499d-8cbd-e0e25f610a18" providerId="ADAL" clId="{BAE6EED4-0706-4A8F-ABFB-905D6C87C19B}" dt="2024-07-03T14:53:34.992" v="279" actId="478"/>
          <ac:spMkLst>
            <pc:docMk/>
            <pc:sldMk cId="2185888592" sldId="339"/>
            <ac:spMk id="3" creationId="{36650CE1-635E-6718-64CE-CE3829D97A73}"/>
          </ac:spMkLst>
        </pc:spChg>
        <pc:spChg chg="add mod">
          <ac:chgData name="Vasileios Baousis" userId="542e99ca-0924-499d-8cbd-e0e25f610a18" providerId="ADAL" clId="{BAE6EED4-0706-4A8F-ABFB-905D6C87C19B}" dt="2024-07-03T14:53:38.563" v="281" actId="1036"/>
          <ac:spMkLst>
            <pc:docMk/>
            <pc:sldMk cId="2185888592" sldId="339"/>
            <ac:spMk id="4" creationId="{F4D1A14C-46B6-D7E7-BC8D-BF5BD07AD2E8}"/>
          </ac:spMkLst>
        </pc:spChg>
        <pc:spChg chg="del">
          <ac:chgData name="Vasileios Baousis" userId="542e99ca-0924-499d-8cbd-e0e25f610a18" providerId="ADAL" clId="{BAE6EED4-0706-4A8F-ABFB-905D6C87C19B}" dt="2024-07-03T14:40:46.755" v="43" actId="478"/>
          <ac:spMkLst>
            <pc:docMk/>
            <pc:sldMk cId="2185888592" sldId="339"/>
            <ac:spMk id="5" creationId="{C32DE7B3-80B1-09C8-8BA9-B2681645048D}"/>
          </ac:spMkLst>
        </pc:spChg>
        <pc:spChg chg="del">
          <ac:chgData name="Vasileios Baousis" userId="542e99ca-0924-499d-8cbd-e0e25f610a18" providerId="ADAL" clId="{BAE6EED4-0706-4A8F-ABFB-905D6C87C19B}" dt="2024-07-03T14:40:46.755" v="43" actId="478"/>
          <ac:spMkLst>
            <pc:docMk/>
            <pc:sldMk cId="2185888592" sldId="339"/>
            <ac:spMk id="6" creationId="{C6377B08-4605-BE54-8E7B-EC2EDBB734DC}"/>
          </ac:spMkLst>
        </pc:spChg>
      </pc:sldChg>
      <pc:sldChg chg="addSp delSp modSp add del mod">
        <pc:chgData name="Vasileios Baousis" userId="542e99ca-0924-499d-8cbd-e0e25f610a18" providerId="ADAL" clId="{BAE6EED4-0706-4A8F-ABFB-905D6C87C19B}" dt="2024-07-03T15:47:37.394" v="444" actId="47"/>
        <pc:sldMkLst>
          <pc:docMk/>
          <pc:sldMk cId="2950725150" sldId="341"/>
        </pc:sldMkLst>
        <pc:spChg chg="del mod">
          <ac:chgData name="Vasileios Baousis" userId="542e99ca-0924-499d-8cbd-e0e25f610a18" providerId="ADAL" clId="{BAE6EED4-0706-4A8F-ABFB-905D6C87C19B}" dt="2024-07-03T14:41:22.310" v="48" actId="478"/>
          <ac:spMkLst>
            <pc:docMk/>
            <pc:sldMk cId="2950725150" sldId="341"/>
            <ac:spMk id="4" creationId="{D3A6CA38-B53F-58EE-F5A7-BAF0F88FA1CA}"/>
          </ac:spMkLst>
        </pc:spChg>
        <pc:spChg chg="add del">
          <ac:chgData name="Vasileios Baousis" userId="542e99ca-0924-499d-8cbd-e0e25f610a18" providerId="ADAL" clId="{BAE6EED4-0706-4A8F-ABFB-905D6C87C19B}" dt="2024-07-03T14:41:25.732" v="49" actId="478"/>
          <ac:spMkLst>
            <pc:docMk/>
            <pc:sldMk cId="2950725150" sldId="341"/>
            <ac:spMk id="5" creationId="{FA6FEA9F-1CA2-DD69-8E0E-C2B3AE4FB5A3}"/>
          </ac:spMkLst>
        </pc:spChg>
        <pc:spChg chg="del">
          <ac:chgData name="Vasileios Baousis" userId="542e99ca-0924-499d-8cbd-e0e25f610a18" providerId="ADAL" clId="{BAE6EED4-0706-4A8F-ABFB-905D6C87C19B}" dt="2024-07-03T14:41:29.557" v="50" actId="478"/>
          <ac:spMkLst>
            <pc:docMk/>
            <pc:sldMk cId="2950725150" sldId="341"/>
            <ac:spMk id="6" creationId="{1139CC32-79B1-2429-E478-A467A6C6D50C}"/>
          </ac:spMkLst>
        </pc:spChg>
        <pc:spChg chg="del">
          <ac:chgData name="Vasileios Baousis" userId="542e99ca-0924-499d-8cbd-e0e25f610a18" providerId="ADAL" clId="{BAE6EED4-0706-4A8F-ABFB-905D6C87C19B}" dt="2024-07-03T14:41:29.557" v="50" actId="478"/>
          <ac:spMkLst>
            <pc:docMk/>
            <pc:sldMk cId="2950725150" sldId="341"/>
            <ac:spMk id="1031" creationId="{D9A42A5C-92F2-A020-EF99-14B438F2857D}"/>
          </ac:spMkLst>
        </pc:spChg>
      </pc:sldChg>
      <pc:sldChg chg="delSp add mod">
        <pc:chgData name="Vasileios Baousis" userId="542e99ca-0924-499d-8cbd-e0e25f610a18" providerId="ADAL" clId="{BAE6EED4-0706-4A8F-ABFB-905D6C87C19B}" dt="2024-07-03T14:44:42.378" v="75" actId="478"/>
        <pc:sldMkLst>
          <pc:docMk/>
          <pc:sldMk cId="1156036804" sldId="342"/>
        </pc:sldMkLst>
        <pc:spChg chg="del">
          <ac:chgData name="Vasileios Baousis" userId="542e99ca-0924-499d-8cbd-e0e25f610a18" providerId="ADAL" clId="{BAE6EED4-0706-4A8F-ABFB-905D6C87C19B}" dt="2024-07-03T14:44:42.378" v="75" actId="478"/>
          <ac:spMkLst>
            <pc:docMk/>
            <pc:sldMk cId="1156036804" sldId="342"/>
            <ac:spMk id="4" creationId="{BE79AB79-02B5-8364-6A40-F8DEA9FF3FFA}"/>
          </ac:spMkLst>
        </pc:spChg>
      </pc:sldChg>
      <pc:sldChg chg="del">
        <pc:chgData name="Vasileios Baousis" userId="542e99ca-0924-499d-8cbd-e0e25f610a18" providerId="ADAL" clId="{BAE6EED4-0706-4A8F-ABFB-905D6C87C19B}" dt="2024-07-03T14:36:28.699" v="12" actId="47"/>
        <pc:sldMkLst>
          <pc:docMk/>
          <pc:sldMk cId="3685767747" sldId="345"/>
        </pc:sldMkLst>
      </pc:sldChg>
      <pc:sldChg chg="addSp delSp modSp mod">
        <pc:chgData name="Vasileios Baousis" userId="542e99ca-0924-499d-8cbd-e0e25f610a18" providerId="ADAL" clId="{BAE6EED4-0706-4A8F-ABFB-905D6C87C19B}" dt="2024-07-05T11:23:00.083" v="584" actId="1076"/>
        <pc:sldMkLst>
          <pc:docMk/>
          <pc:sldMk cId="616578557" sldId="346"/>
        </pc:sldMkLst>
        <pc:spChg chg="del mod">
          <ac:chgData name="Vasileios Baousis" userId="542e99ca-0924-499d-8cbd-e0e25f610a18" providerId="ADAL" clId="{BAE6EED4-0706-4A8F-ABFB-905D6C87C19B}" dt="2024-07-03T14:48:52.633" v="100" actId="478"/>
          <ac:spMkLst>
            <pc:docMk/>
            <pc:sldMk cId="616578557" sldId="346"/>
            <ac:spMk id="2" creationId="{6EEA9ABC-EDB6-D63A-618A-D2E6D3533B0E}"/>
          </ac:spMkLst>
        </pc:spChg>
        <pc:spChg chg="del">
          <ac:chgData name="Vasileios Baousis" userId="542e99ca-0924-499d-8cbd-e0e25f610a18" providerId="ADAL" clId="{BAE6EED4-0706-4A8F-ABFB-905D6C87C19B}" dt="2024-07-03T14:40:29.493" v="39" actId="478"/>
          <ac:spMkLst>
            <pc:docMk/>
            <pc:sldMk cId="616578557" sldId="346"/>
            <ac:spMk id="4" creationId="{B0B6B080-9B14-D3FA-88F9-9168C285BCC5}"/>
          </ac:spMkLst>
        </pc:spChg>
        <pc:spChg chg="del">
          <ac:chgData name="Vasileios Baousis" userId="542e99ca-0924-499d-8cbd-e0e25f610a18" providerId="ADAL" clId="{BAE6EED4-0706-4A8F-ABFB-905D6C87C19B}" dt="2024-07-03T14:40:29.493" v="39" actId="478"/>
          <ac:spMkLst>
            <pc:docMk/>
            <pc:sldMk cId="616578557" sldId="346"/>
            <ac:spMk id="5" creationId="{E66F7698-0A12-F280-69DF-D22C33B430ED}"/>
          </ac:spMkLst>
        </pc:spChg>
        <pc:spChg chg="del">
          <ac:chgData name="Vasileios Baousis" userId="542e99ca-0924-499d-8cbd-e0e25f610a18" providerId="ADAL" clId="{BAE6EED4-0706-4A8F-ABFB-905D6C87C19B}" dt="2024-07-03T14:40:29.493" v="39" actId="478"/>
          <ac:spMkLst>
            <pc:docMk/>
            <pc:sldMk cId="616578557" sldId="346"/>
            <ac:spMk id="6" creationId="{31CB99B6-AB8F-50D9-57EB-9AFB01BFDCBC}"/>
          </ac:spMkLst>
        </pc:spChg>
        <pc:spChg chg="add mod">
          <ac:chgData name="Vasileios Baousis" userId="542e99ca-0924-499d-8cbd-e0e25f610a18" providerId="ADAL" clId="{BAE6EED4-0706-4A8F-ABFB-905D6C87C19B}" dt="2024-07-03T14:49:06.339" v="102" actId="1076"/>
          <ac:spMkLst>
            <pc:docMk/>
            <pc:sldMk cId="616578557" sldId="346"/>
            <ac:spMk id="9" creationId="{889F714F-C9A3-768B-5B71-90E422899815}"/>
          </ac:spMkLst>
        </pc:spChg>
        <pc:spChg chg="mod">
          <ac:chgData name="Vasileios Baousis" userId="542e99ca-0924-499d-8cbd-e0e25f610a18" providerId="ADAL" clId="{BAE6EED4-0706-4A8F-ABFB-905D6C87C19B}" dt="2024-07-03T14:50:40.889" v="182" actId="1076"/>
          <ac:spMkLst>
            <pc:docMk/>
            <pc:sldMk cId="616578557" sldId="346"/>
            <ac:spMk id="11" creationId="{59ED04F3-8D4D-A170-1397-EB6FD1F987BB}"/>
          </ac:spMkLst>
        </pc:spChg>
        <pc:picChg chg="mod">
          <ac:chgData name="Vasileios Baousis" userId="542e99ca-0924-499d-8cbd-e0e25f610a18" providerId="ADAL" clId="{BAE6EED4-0706-4A8F-ABFB-905D6C87C19B}" dt="2024-07-05T11:23:00.083" v="584" actId="1076"/>
          <ac:picMkLst>
            <pc:docMk/>
            <pc:sldMk cId="616578557" sldId="346"/>
            <ac:picMk id="10" creationId="{122676D7-A39D-2EA2-46BF-5D3FC84844CB}"/>
          </ac:picMkLst>
        </pc:picChg>
      </pc:sldChg>
      <pc:sldChg chg="addSp delSp modSp mod">
        <pc:chgData name="Vasileios Baousis" userId="542e99ca-0924-499d-8cbd-e0e25f610a18" providerId="ADAL" clId="{BAE6EED4-0706-4A8F-ABFB-905D6C87C19B}" dt="2024-07-03T14:52:14.109" v="228" actId="1076"/>
        <pc:sldMkLst>
          <pc:docMk/>
          <pc:sldMk cId="2250689342" sldId="347"/>
        </pc:sldMkLst>
        <pc:spChg chg="del">
          <ac:chgData name="Vasileios Baousis" userId="542e99ca-0924-499d-8cbd-e0e25f610a18" providerId="ADAL" clId="{BAE6EED4-0706-4A8F-ABFB-905D6C87C19B}" dt="2024-07-03T14:51:30.305" v="213" actId="478"/>
          <ac:spMkLst>
            <pc:docMk/>
            <pc:sldMk cId="2250689342" sldId="347"/>
            <ac:spMk id="2" creationId="{0C341774-26F7-6F61-AB6A-3B7291C99EE5}"/>
          </ac:spMkLst>
        </pc:spChg>
        <pc:spChg chg="add mod">
          <ac:chgData name="Vasileios Baousis" userId="542e99ca-0924-499d-8cbd-e0e25f610a18" providerId="ADAL" clId="{BAE6EED4-0706-4A8F-ABFB-905D6C87C19B}" dt="2024-07-03T14:51:26.571" v="212" actId="20577"/>
          <ac:spMkLst>
            <pc:docMk/>
            <pc:sldMk cId="2250689342" sldId="347"/>
            <ac:spMk id="3" creationId="{1EC6852C-A180-F720-61C6-F2890B863DD0}"/>
          </ac:spMkLst>
        </pc:spChg>
        <pc:spChg chg="del">
          <ac:chgData name="Vasileios Baousis" userId="542e99ca-0924-499d-8cbd-e0e25f610a18" providerId="ADAL" clId="{BAE6EED4-0706-4A8F-ABFB-905D6C87C19B}" dt="2024-07-03T14:40:32.916" v="40" actId="478"/>
          <ac:spMkLst>
            <pc:docMk/>
            <pc:sldMk cId="2250689342" sldId="347"/>
            <ac:spMk id="4" creationId="{476B708C-5061-A2A2-FE27-45EF1D540132}"/>
          </ac:spMkLst>
        </pc:spChg>
        <pc:spChg chg="del">
          <ac:chgData name="Vasileios Baousis" userId="542e99ca-0924-499d-8cbd-e0e25f610a18" providerId="ADAL" clId="{BAE6EED4-0706-4A8F-ABFB-905D6C87C19B}" dt="2024-07-03T14:40:32.916" v="40" actId="478"/>
          <ac:spMkLst>
            <pc:docMk/>
            <pc:sldMk cId="2250689342" sldId="347"/>
            <ac:spMk id="5" creationId="{A5CF0DED-4644-B2D9-CBA9-0838BAE7EEFA}"/>
          </ac:spMkLst>
        </pc:spChg>
        <pc:spChg chg="del">
          <ac:chgData name="Vasileios Baousis" userId="542e99ca-0924-499d-8cbd-e0e25f610a18" providerId="ADAL" clId="{BAE6EED4-0706-4A8F-ABFB-905D6C87C19B}" dt="2024-07-03T14:40:32.916" v="40" actId="478"/>
          <ac:spMkLst>
            <pc:docMk/>
            <pc:sldMk cId="2250689342" sldId="347"/>
            <ac:spMk id="6" creationId="{9D559F3E-A959-E0D2-C2D5-B775330DA5F8}"/>
          </ac:spMkLst>
        </pc:spChg>
        <pc:spChg chg="add del mod">
          <ac:chgData name="Vasileios Baousis" userId="542e99ca-0924-499d-8cbd-e0e25f610a18" providerId="ADAL" clId="{BAE6EED4-0706-4A8F-ABFB-905D6C87C19B}" dt="2024-07-03T14:51:31.994" v="214" actId="478"/>
          <ac:spMkLst>
            <pc:docMk/>
            <pc:sldMk cId="2250689342" sldId="347"/>
            <ac:spMk id="10" creationId="{431E746E-0B43-6497-A003-B8BAB021FF3F}"/>
          </ac:spMkLst>
        </pc:spChg>
        <pc:spChg chg="mod">
          <ac:chgData name="Vasileios Baousis" userId="542e99ca-0924-499d-8cbd-e0e25f610a18" providerId="ADAL" clId="{BAE6EED4-0706-4A8F-ABFB-905D6C87C19B}" dt="2024-07-03T14:51:56.656" v="227" actId="20577"/>
          <ac:spMkLst>
            <pc:docMk/>
            <pc:sldMk cId="2250689342" sldId="347"/>
            <ac:spMk id="11" creationId="{DAA79B4E-64D4-92CC-4FE6-981135CE28C1}"/>
          </ac:spMkLst>
        </pc:spChg>
        <pc:picChg chg="mod">
          <ac:chgData name="Vasileios Baousis" userId="542e99ca-0924-499d-8cbd-e0e25f610a18" providerId="ADAL" clId="{BAE6EED4-0706-4A8F-ABFB-905D6C87C19B}" dt="2024-07-03T14:52:14.109" v="228" actId="1076"/>
          <ac:picMkLst>
            <pc:docMk/>
            <pc:sldMk cId="2250689342" sldId="347"/>
            <ac:picMk id="5122" creationId="{4A993A69-08BE-50AF-2F52-7DA59E30E7A1}"/>
          </ac:picMkLst>
        </pc:picChg>
      </pc:sldChg>
      <pc:sldChg chg="addSp delSp modSp del mod ord">
        <pc:chgData name="Vasileios Baousis" userId="542e99ca-0924-499d-8cbd-e0e25f610a18" providerId="ADAL" clId="{BAE6EED4-0706-4A8F-ABFB-905D6C87C19B}" dt="2024-07-05T11:23:21.928" v="586" actId="47"/>
        <pc:sldMkLst>
          <pc:docMk/>
          <pc:sldMk cId="3536830222" sldId="348"/>
        </pc:sldMkLst>
        <pc:spChg chg="del mod">
          <ac:chgData name="Vasileios Baousis" userId="542e99ca-0924-499d-8cbd-e0e25f610a18" providerId="ADAL" clId="{BAE6EED4-0706-4A8F-ABFB-905D6C87C19B}" dt="2024-07-05T11:18:27.799" v="506" actId="478"/>
          <ac:spMkLst>
            <pc:docMk/>
            <pc:sldMk cId="3536830222" sldId="348"/>
            <ac:spMk id="2" creationId="{0C341774-26F7-6F61-AB6A-3B7291C99EE5}"/>
          </ac:spMkLst>
        </pc:spChg>
        <pc:spChg chg="del">
          <ac:chgData name="Vasileios Baousis" userId="542e99ca-0924-499d-8cbd-e0e25f610a18" providerId="ADAL" clId="{BAE6EED4-0706-4A8F-ABFB-905D6C87C19B}" dt="2024-07-05T11:18:23.029" v="505" actId="478"/>
          <ac:spMkLst>
            <pc:docMk/>
            <pc:sldMk cId="3536830222" sldId="348"/>
            <ac:spMk id="3" creationId="{23B953CB-FB81-BCF3-7C2A-2DCB78093B52}"/>
          </ac:spMkLst>
        </pc:spChg>
        <pc:spChg chg="del">
          <ac:chgData name="Vasileios Baousis" userId="542e99ca-0924-499d-8cbd-e0e25f610a18" providerId="ADAL" clId="{BAE6EED4-0706-4A8F-ABFB-905D6C87C19B}" dt="2024-07-03T14:40:24.694" v="38" actId="478"/>
          <ac:spMkLst>
            <pc:docMk/>
            <pc:sldMk cId="3536830222" sldId="348"/>
            <ac:spMk id="4" creationId="{476B708C-5061-A2A2-FE27-45EF1D540132}"/>
          </ac:spMkLst>
        </pc:spChg>
        <pc:spChg chg="del">
          <ac:chgData name="Vasileios Baousis" userId="542e99ca-0924-499d-8cbd-e0e25f610a18" providerId="ADAL" clId="{BAE6EED4-0706-4A8F-ABFB-905D6C87C19B}" dt="2024-07-03T14:40:24.694" v="38" actId="478"/>
          <ac:spMkLst>
            <pc:docMk/>
            <pc:sldMk cId="3536830222" sldId="348"/>
            <ac:spMk id="5" creationId="{A5CF0DED-4644-B2D9-CBA9-0838BAE7EEFA}"/>
          </ac:spMkLst>
        </pc:spChg>
        <pc:spChg chg="del">
          <ac:chgData name="Vasileios Baousis" userId="542e99ca-0924-499d-8cbd-e0e25f610a18" providerId="ADAL" clId="{BAE6EED4-0706-4A8F-ABFB-905D6C87C19B}" dt="2024-07-03T14:40:24.694" v="38" actId="478"/>
          <ac:spMkLst>
            <pc:docMk/>
            <pc:sldMk cId="3536830222" sldId="348"/>
            <ac:spMk id="6" creationId="{9D559F3E-A959-E0D2-C2D5-B775330DA5F8}"/>
          </ac:spMkLst>
        </pc:spChg>
        <pc:spChg chg="add mod">
          <ac:chgData name="Vasileios Baousis" userId="542e99ca-0924-499d-8cbd-e0e25f610a18" providerId="ADAL" clId="{BAE6EED4-0706-4A8F-ABFB-905D6C87C19B}" dt="2024-07-05T11:17:57.089" v="504" actId="20577"/>
          <ac:spMkLst>
            <pc:docMk/>
            <pc:sldMk cId="3536830222" sldId="348"/>
            <ac:spMk id="8" creationId="{9ADB394D-57B5-BB73-510A-599DCA3736FE}"/>
          </ac:spMkLst>
        </pc:spChg>
        <pc:spChg chg="add del mod">
          <ac:chgData name="Vasileios Baousis" userId="542e99ca-0924-499d-8cbd-e0e25f610a18" providerId="ADAL" clId="{BAE6EED4-0706-4A8F-ABFB-905D6C87C19B}" dt="2024-07-05T11:18:36.879" v="510" actId="478"/>
          <ac:spMkLst>
            <pc:docMk/>
            <pc:sldMk cId="3536830222" sldId="348"/>
            <ac:spMk id="10" creationId="{BA0F9206-5869-E983-3058-21192EEFD8B6}"/>
          </ac:spMkLst>
        </pc:spChg>
        <pc:spChg chg="add del mod">
          <ac:chgData name="Vasileios Baousis" userId="542e99ca-0924-499d-8cbd-e0e25f610a18" providerId="ADAL" clId="{BAE6EED4-0706-4A8F-ABFB-905D6C87C19B}" dt="2024-07-05T11:18:31.979" v="508" actId="478"/>
          <ac:spMkLst>
            <pc:docMk/>
            <pc:sldMk cId="3536830222" sldId="348"/>
            <ac:spMk id="12" creationId="{5852AACF-D1B1-9C73-12FE-67BD8C6F2818}"/>
          </ac:spMkLst>
        </pc:spChg>
        <pc:spChg chg="add del mod">
          <ac:chgData name="Vasileios Baousis" userId="542e99ca-0924-499d-8cbd-e0e25f610a18" providerId="ADAL" clId="{BAE6EED4-0706-4A8F-ABFB-905D6C87C19B}" dt="2024-07-05T11:22:05.489" v="577" actId="478"/>
          <ac:spMkLst>
            <pc:docMk/>
            <pc:sldMk cId="3536830222" sldId="348"/>
            <ac:spMk id="14" creationId="{5F0A823A-4C49-09DE-FF16-687C7825D15C}"/>
          </ac:spMkLst>
        </pc:spChg>
        <pc:spChg chg="add del mod">
          <ac:chgData name="Vasileios Baousis" userId="542e99ca-0924-499d-8cbd-e0e25f610a18" providerId="ADAL" clId="{BAE6EED4-0706-4A8F-ABFB-905D6C87C19B}" dt="2024-07-05T11:22:34.629" v="581" actId="478"/>
          <ac:spMkLst>
            <pc:docMk/>
            <pc:sldMk cId="3536830222" sldId="348"/>
            <ac:spMk id="16" creationId="{0464AA54-57BF-9DDB-3389-C8B3D08D6299}"/>
          </ac:spMkLst>
        </pc:spChg>
        <pc:spChg chg="add mod">
          <ac:chgData name="Vasileios Baousis" userId="542e99ca-0924-499d-8cbd-e0e25f610a18" providerId="ADAL" clId="{BAE6EED4-0706-4A8F-ABFB-905D6C87C19B}" dt="2024-07-05T11:22:34.629" v="581" actId="478"/>
          <ac:spMkLst>
            <pc:docMk/>
            <pc:sldMk cId="3536830222" sldId="348"/>
            <ac:spMk id="18" creationId="{7F3B7D18-146A-374B-988E-10F314D1194E}"/>
          </ac:spMkLst>
        </pc:spChg>
        <pc:spChg chg="add mod">
          <ac:chgData name="Vasileios Baousis" userId="542e99ca-0924-499d-8cbd-e0e25f610a18" providerId="ADAL" clId="{BAE6EED4-0706-4A8F-ABFB-905D6C87C19B}" dt="2024-07-05T11:22:42.279" v="582"/>
          <ac:spMkLst>
            <pc:docMk/>
            <pc:sldMk cId="3536830222" sldId="348"/>
            <ac:spMk id="20" creationId="{9F377539-1278-CABE-7A73-FE2FF46A8535}"/>
          </ac:spMkLst>
        </pc:spChg>
        <pc:picChg chg="add mod modCrop">
          <ac:chgData name="Vasileios Baousis" userId="542e99ca-0924-499d-8cbd-e0e25f610a18" providerId="ADAL" clId="{BAE6EED4-0706-4A8F-ABFB-905D6C87C19B}" dt="2024-07-05T11:22:09.238" v="578" actId="1076"/>
          <ac:picMkLst>
            <pc:docMk/>
            <pc:sldMk cId="3536830222" sldId="348"/>
            <ac:picMk id="5" creationId="{85A5B96E-6AC2-64B0-4CC7-0EBB550F9613}"/>
          </ac:picMkLst>
        </pc:picChg>
        <pc:picChg chg="del">
          <ac:chgData name="Vasileios Baousis" userId="542e99ca-0924-499d-8cbd-e0e25f610a18" providerId="ADAL" clId="{BAE6EED4-0706-4A8F-ABFB-905D6C87C19B}" dt="2024-07-05T11:18:29.219" v="507" actId="478"/>
          <ac:picMkLst>
            <pc:docMk/>
            <pc:sldMk cId="3536830222" sldId="348"/>
            <ac:picMk id="7" creationId="{4629E702-F832-6096-2EE1-FF9812685486}"/>
          </ac:picMkLst>
        </pc:picChg>
        <pc:picChg chg="del">
          <ac:chgData name="Vasileios Baousis" userId="542e99ca-0924-499d-8cbd-e0e25f610a18" providerId="ADAL" clId="{BAE6EED4-0706-4A8F-ABFB-905D6C87C19B}" dt="2024-07-03T14:50:00.780" v="109" actId="21"/>
          <ac:picMkLst>
            <pc:docMk/>
            <pc:sldMk cId="3536830222" sldId="348"/>
            <ac:picMk id="13" creationId="{6DAF96B2-047A-9C7C-0082-DA4879CBB8E8}"/>
          </ac:picMkLst>
        </pc:picChg>
        <pc:picChg chg="add del mod">
          <ac:chgData name="Vasileios Baousis" userId="542e99ca-0924-499d-8cbd-e0e25f610a18" providerId="ADAL" clId="{BAE6EED4-0706-4A8F-ABFB-905D6C87C19B}" dt="2024-07-05T11:22:34.629" v="581" actId="478"/>
          <ac:picMkLst>
            <pc:docMk/>
            <pc:sldMk cId="3536830222" sldId="348"/>
            <ac:picMk id="15" creationId="{2A1B3986-412D-3B77-5FC6-951829AC00CD}"/>
          </ac:picMkLst>
        </pc:picChg>
        <pc:picChg chg="add mod">
          <ac:chgData name="Vasileios Baousis" userId="542e99ca-0924-499d-8cbd-e0e25f610a18" providerId="ADAL" clId="{BAE6EED4-0706-4A8F-ABFB-905D6C87C19B}" dt="2024-07-05T11:22:42.279" v="582"/>
          <ac:picMkLst>
            <pc:docMk/>
            <pc:sldMk cId="3536830222" sldId="348"/>
            <ac:picMk id="19" creationId="{7DDD26B6-F048-8D1E-3101-ADC9CF78212A}"/>
          </ac:picMkLst>
        </pc:picChg>
        <pc:picChg chg="del">
          <ac:chgData name="Vasileios Baousis" userId="542e99ca-0924-499d-8cbd-e0e25f610a18" providerId="ADAL" clId="{BAE6EED4-0706-4A8F-ABFB-905D6C87C19B}" dt="2024-07-03T14:50:00.780" v="109" actId="21"/>
          <ac:picMkLst>
            <pc:docMk/>
            <pc:sldMk cId="3536830222" sldId="348"/>
            <ac:picMk id="6146" creationId="{C96AA961-B3A9-7281-A91D-09BA16F0055B}"/>
          </ac:picMkLst>
        </pc:picChg>
      </pc:sldChg>
      <pc:sldChg chg="addSp delSp modSp mod">
        <pc:chgData name="Vasileios Baousis" userId="542e99ca-0924-499d-8cbd-e0e25f610a18" providerId="ADAL" clId="{BAE6EED4-0706-4A8F-ABFB-905D6C87C19B}" dt="2024-07-03T14:52:51.707" v="246" actId="1076"/>
        <pc:sldMkLst>
          <pc:docMk/>
          <pc:sldMk cId="761310850" sldId="349"/>
        </pc:sldMkLst>
        <pc:spChg chg="del">
          <ac:chgData name="Vasileios Baousis" userId="542e99ca-0924-499d-8cbd-e0e25f610a18" providerId="ADAL" clId="{BAE6EED4-0706-4A8F-ABFB-905D6C87C19B}" dt="2024-07-03T14:52:39.244" v="243" actId="478"/>
          <ac:spMkLst>
            <pc:docMk/>
            <pc:sldMk cId="761310850" sldId="349"/>
            <ac:spMk id="2" creationId="{2FB6D71E-B37B-B580-DCD4-11053130E8A3}"/>
          </ac:spMkLst>
        </pc:spChg>
        <pc:spChg chg="mod">
          <ac:chgData name="Vasileios Baousis" userId="542e99ca-0924-499d-8cbd-e0e25f610a18" providerId="ADAL" clId="{BAE6EED4-0706-4A8F-ABFB-905D6C87C19B}" dt="2024-07-03T14:52:51.707" v="246" actId="1076"/>
          <ac:spMkLst>
            <pc:docMk/>
            <pc:sldMk cId="761310850" sldId="349"/>
            <ac:spMk id="3" creationId="{7C26D9C9-A036-457F-AD2A-1D5AE7E43F57}"/>
          </ac:spMkLst>
        </pc:spChg>
        <pc:spChg chg="del">
          <ac:chgData name="Vasileios Baousis" userId="542e99ca-0924-499d-8cbd-e0e25f610a18" providerId="ADAL" clId="{BAE6EED4-0706-4A8F-ABFB-905D6C87C19B}" dt="2024-07-03T14:40:38.004" v="41" actId="478"/>
          <ac:spMkLst>
            <pc:docMk/>
            <pc:sldMk cId="761310850" sldId="349"/>
            <ac:spMk id="4" creationId="{45F179E9-1EF9-EE33-5BFD-4832AD2ECA50}"/>
          </ac:spMkLst>
        </pc:spChg>
        <pc:spChg chg="del">
          <ac:chgData name="Vasileios Baousis" userId="542e99ca-0924-499d-8cbd-e0e25f610a18" providerId="ADAL" clId="{BAE6EED4-0706-4A8F-ABFB-905D6C87C19B}" dt="2024-07-03T14:39:47.784" v="33" actId="478"/>
          <ac:spMkLst>
            <pc:docMk/>
            <pc:sldMk cId="761310850" sldId="349"/>
            <ac:spMk id="5" creationId="{B73429BC-591F-70F6-0CE3-C91380DD8CDD}"/>
          </ac:spMkLst>
        </pc:spChg>
        <pc:spChg chg="del">
          <ac:chgData name="Vasileios Baousis" userId="542e99ca-0924-499d-8cbd-e0e25f610a18" providerId="ADAL" clId="{BAE6EED4-0706-4A8F-ABFB-905D6C87C19B}" dt="2024-07-03T14:40:38.004" v="41" actId="478"/>
          <ac:spMkLst>
            <pc:docMk/>
            <pc:sldMk cId="761310850" sldId="349"/>
            <ac:spMk id="6" creationId="{9E19C4C3-0387-1530-A393-B9BE1490B0B6}"/>
          </ac:spMkLst>
        </pc:spChg>
        <pc:spChg chg="add mod">
          <ac:chgData name="Vasileios Baousis" userId="542e99ca-0924-499d-8cbd-e0e25f610a18" providerId="ADAL" clId="{BAE6EED4-0706-4A8F-ABFB-905D6C87C19B}" dt="2024-07-03T14:52:36.586" v="242" actId="20577"/>
          <ac:spMkLst>
            <pc:docMk/>
            <pc:sldMk cId="761310850" sldId="349"/>
            <ac:spMk id="7" creationId="{3B372495-0141-6259-88DE-E89039ED33A6}"/>
          </ac:spMkLst>
        </pc:spChg>
        <pc:spChg chg="add del mod">
          <ac:chgData name="Vasileios Baousis" userId="542e99ca-0924-499d-8cbd-e0e25f610a18" providerId="ADAL" clId="{BAE6EED4-0706-4A8F-ABFB-905D6C87C19B}" dt="2024-07-03T14:52:41.657" v="244" actId="478"/>
          <ac:spMkLst>
            <pc:docMk/>
            <pc:sldMk cId="761310850" sldId="349"/>
            <ac:spMk id="10" creationId="{169B42B8-0714-EBDC-FCC1-7D2848AB2A3B}"/>
          </ac:spMkLst>
        </pc:spChg>
      </pc:sldChg>
      <pc:sldChg chg="addSp delSp modSp mod">
        <pc:chgData name="Vasileios Baousis" userId="542e99ca-0924-499d-8cbd-e0e25f610a18" providerId="ADAL" clId="{BAE6EED4-0706-4A8F-ABFB-905D6C87C19B}" dt="2024-07-03T14:57:40.104" v="440" actId="1035"/>
        <pc:sldMkLst>
          <pc:docMk/>
          <pc:sldMk cId="4021181473" sldId="350"/>
        </pc:sldMkLst>
        <pc:spChg chg="del">
          <ac:chgData name="Vasileios Baousis" userId="542e99ca-0924-499d-8cbd-e0e25f610a18" providerId="ADAL" clId="{BAE6EED4-0706-4A8F-ABFB-905D6C87C19B}" dt="2024-07-03T14:57:16.864" v="418" actId="478"/>
          <ac:spMkLst>
            <pc:docMk/>
            <pc:sldMk cId="4021181473" sldId="350"/>
            <ac:spMk id="2" creationId="{2FB6D71E-B37B-B580-DCD4-11053130E8A3}"/>
          </ac:spMkLst>
        </pc:spChg>
        <pc:spChg chg="del">
          <ac:chgData name="Vasileios Baousis" userId="542e99ca-0924-499d-8cbd-e0e25f610a18" providerId="ADAL" clId="{BAE6EED4-0706-4A8F-ABFB-905D6C87C19B}" dt="2024-07-03T14:40:00.916" v="35" actId="478"/>
          <ac:spMkLst>
            <pc:docMk/>
            <pc:sldMk cId="4021181473" sldId="350"/>
            <ac:spMk id="4" creationId="{45F179E9-1EF9-EE33-5BFD-4832AD2ECA50}"/>
          </ac:spMkLst>
        </pc:spChg>
        <pc:spChg chg="del">
          <ac:chgData name="Vasileios Baousis" userId="542e99ca-0924-499d-8cbd-e0e25f610a18" providerId="ADAL" clId="{BAE6EED4-0706-4A8F-ABFB-905D6C87C19B}" dt="2024-07-03T14:40:00.916" v="35" actId="478"/>
          <ac:spMkLst>
            <pc:docMk/>
            <pc:sldMk cId="4021181473" sldId="350"/>
            <ac:spMk id="5" creationId="{B73429BC-591F-70F6-0CE3-C91380DD8CDD}"/>
          </ac:spMkLst>
        </pc:spChg>
        <pc:spChg chg="del">
          <ac:chgData name="Vasileios Baousis" userId="542e99ca-0924-499d-8cbd-e0e25f610a18" providerId="ADAL" clId="{BAE6EED4-0706-4A8F-ABFB-905D6C87C19B}" dt="2024-07-03T14:40:00.916" v="35" actId="478"/>
          <ac:spMkLst>
            <pc:docMk/>
            <pc:sldMk cId="4021181473" sldId="350"/>
            <ac:spMk id="6" creationId="{9E19C4C3-0387-1530-A393-B9BE1490B0B6}"/>
          </ac:spMkLst>
        </pc:spChg>
        <pc:spChg chg="add mod">
          <ac:chgData name="Vasileios Baousis" userId="542e99ca-0924-499d-8cbd-e0e25f610a18" providerId="ADAL" clId="{BAE6EED4-0706-4A8F-ABFB-905D6C87C19B}" dt="2024-07-03T14:57:14.462" v="417" actId="20577"/>
          <ac:spMkLst>
            <pc:docMk/>
            <pc:sldMk cId="4021181473" sldId="350"/>
            <ac:spMk id="8" creationId="{C5301B48-C342-99D9-E627-B0C474224D5C}"/>
          </ac:spMkLst>
        </pc:spChg>
        <pc:spChg chg="add del mod">
          <ac:chgData name="Vasileios Baousis" userId="542e99ca-0924-499d-8cbd-e0e25f610a18" providerId="ADAL" clId="{BAE6EED4-0706-4A8F-ABFB-905D6C87C19B}" dt="2024-07-03T14:57:36.110" v="420" actId="478"/>
          <ac:spMkLst>
            <pc:docMk/>
            <pc:sldMk cId="4021181473" sldId="350"/>
            <ac:spMk id="13" creationId="{0A2243A7-C873-C2B7-6C9B-5CB57B611F1F}"/>
          </ac:spMkLst>
        </pc:spChg>
        <pc:picChg chg="mod">
          <ac:chgData name="Vasileios Baousis" userId="542e99ca-0924-499d-8cbd-e0e25f610a18" providerId="ADAL" clId="{BAE6EED4-0706-4A8F-ABFB-905D6C87C19B}" dt="2024-07-03T14:57:40.104" v="440" actId="1035"/>
          <ac:picMkLst>
            <pc:docMk/>
            <pc:sldMk cId="4021181473" sldId="350"/>
            <ac:picMk id="3" creationId="{6D59E672-76BB-A8A6-A1B0-8B39445EA606}"/>
          </ac:picMkLst>
        </pc:picChg>
        <pc:picChg chg="mod">
          <ac:chgData name="Vasileios Baousis" userId="542e99ca-0924-499d-8cbd-e0e25f610a18" providerId="ADAL" clId="{BAE6EED4-0706-4A8F-ABFB-905D6C87C19B}" dt="2024-07-03T14:57:40.104" v="440" actId="1035"/>
          <ac:picMkLst>
            <pc:docMk/>
            <pc:sldMk cId="4021181473" sldId="350"/>
            <ac:picMk id="9" creationId="{3402A576-E278-9C3C-0EE9-BDD83744C699}"/>
          </ac:picMkLst>
        </pc:picChg>
        <pc:picChg chg="mod">
          <ac:chgData name="Vasileios Baousis" userId="542e99ca-0924-499d-8cbd-e0e25f610a18" providerId="ADAL" clId="{BAE6EED4-0706-4A8F-ABFB-905D6C87C19B}" dt="2024-07-03T14:57:40.104" v="440" actId="1035"/>
          <ac:picMkLst>
            <pc:docMk/>
            <pc:sldMk cId="4021181473" sldId="350"/>
            <ac:picMk id="11" creationId="{D1B35D3B-8E06-BFCC-A46A-0E271C12A5DE}"/>
          </ac:picMkLst>
        </pc:picChg>
      </pc:sldChg>
      <pc:sldChg chg="addSp delSp modSp mod">
        <pc:chgData name="Vasileios Baousis" userId="542e99ca-0924-499d-8cbd-e0e25f610a18" providerId="ADAL" clId="{BAE6EED4-0706-4A8F-ABFB-905D6C87C19B}" dt="2024-07-03T14:56:56.267" v="411" actId="1076"/>
        <pc:sldMkLst>
          <pc:docMk/>
          <pc:sldMk cId="4257179721" sldId="351"/>
        </pc:sldMkLst>
        <pc:spChg chg="del">
          <ac:chgData name="Vasileios Baousis" userId="542e99ca-0924-499d-8cbd-e0e25f610a18" providerId="ADAL" clId="{BAE6EED4-0706-4A8F-ABFB-905D6C87C19B}" dt="2024-07-03T14:53:57.341" v="294" actId="478"/>
          <ac:spMkLst>
            <pc:docMk/>
            <pc:sldMk cId="4257179721" sldId="351"/>
            <ac:spMk id="2" creationId="{FC7680B7-13CD-DB81-A778-56A6EC7172D0}"/>
          </ac:spMkLst>
        </pc:spChg>
        <pc:spChg chg="mod">
          <ac:chgData name="Vasileios Baousis" userId="542e99ca-0924-499d-8cbd-e0e25f610a18" providerId="ADAL" clId="{BAE6EED4-0706-4A8F-ABFB-905D6C87C19B}" dt="2024-07-03T14:56:56.267" v="411" actId="1076"/>
          <ac:spMkLst>
            <pc:docMk/>
            <pc:sldMk cId="4257179721" sldId="351"/>
            <ac:spMk id="3" creationId="{B54727AE-BDBE-2D9F-63F4-6420E4076A49}"/>
          </ac:spMkLst>
        </pc:spChg>
        <pc:spChg chg="del">
          <ac:chgData name="Vasileios Baousis" userId="542e99ca-0924-499d-8cbd-e0e25f610a18" providerId="ADAL" clId="{BAE6EED4-0706-4A8F-ABFB-905D6C87C19B}" dt="2024-07-03T14:40:49.341" v="44" actId="478"/>
          <ac:spMkLst>
            <pc:docMk/>
            <pc:sldMk cId="4257179721" sldId="351"/>
            <ac:spMk id="4" creationId="{3DF64600-4196-F66D-97BE-775406C5F92C}"/>
          </ac:spMkLst>
        </pc:spChg>
        <pc:spChg chg="del">
          <ac:chgData name="Vasileios Baousis" userId="542e99ca-0924-499d-8cbd-e0e25f610a18" providerId="ADAL" clId="{BAE6EED4-0706-4A8F-ABFB-905D6C87C19B}" dt="2024-07-03T14:40:49.341" v="44" actId="478"/>
          <ac:spMkLst>
            <pc:docMk/>
            <pc:sldMk cId="4257179721" sldId="351"/>
            <ac:spMk id="5" creationId="{CA4C4451-3B90-7149-8872-86F8E62E4F8D}"/>
          </ac:spMkLst>
        </pc:spChg>
        <pc:spChg chg="del">
          <ac:chgData name="Vasileios Baousis" userId="542e99ca-0924-499d-8cbd-e0e25f610a18" providerId="ADAL" clId="{BAE6EED4-0706-4A8F-ABFB-905D6C87C19B}" dt="2024-07-03T14:40:49.341" v="44" actId="478"/>
          <ac:spMkLst>
            <pc:docMk/>
            <pc:sldMk cId="4257179721" sldId="351"/>
            <ac:spMk id="6" creationId="{CFF53539-6B02-B75F-E637-D8307DD8F033}"/>
          </ac:spMkLst>
        </pc:spChg>
        <pc:spChg chg="add mod">
          <ac:chgData name="Vasileios Baousis" userId="542e99ca-0924-499d-8cbd-e0e25f610a18" providerId="ADAL" clId="{BAE6EED4-0706-4A8F-ABFB-905D6C87C19B}" dt="2024-07-03T14:53:51.357" v="293" actId="20577"/>
          <ac:spMkLst>
            <pc:docMk/>
            <pc:sldMk cId="4257179721" sldId="351"/>
            <ac:spMk id="7" creationId="{8C5D1480-6345-0E8F-D099-376AB9B4E7A9}"/>
          </ac:spMkLst>
        </pc:spChg>
        <pc:spChg chg="add del mod">
          <ac:chgData name="Vasileios Baousis" userId="542e99ca-0924-499d-8cbd-e0e25f610a18" providerId="ADAL" clId="{BAE6EED4-0706-4A8F-ABFB-905D6C87C19B}" dt="2024-07-03T14:54:00.971" v="295" actId="478"/>
          <ac:spMkLst>
            <pc:docMk/>
            <pc:sldMk cId="4257179721" sldId="351"/>
            <ac:spMk id="10" creationId="{09B8A4F9-DBE8-9790-5D08-F4630308B8B0}"/>
          </ac:spMkLst>
        </pc:spChg>
        <pc:picChg chg="mod">
          <ac:chgData name="Vasileios Baousis" userId="542e99ca-0924-499d-8cbd-e0e25f610a18" providerId="ADAL" clId="{BAE6EED4-0706-4A8F-ABFB-905D6C87C19B}" dt="2024-07-03T14:56:49.773" v="410" actId="1076"/>
          <ac:picMkLst>
            <pc:docMk/>
            <pc:sldMk cId="4257179721" sldId="351"/>
            <ac:picMk id="9" creationId="{6ED809E9-BBC5-48C5-A7ED-9348F4706EF9}"/>
          </ac:picMkLst>
        </pc:picChg>
      </pc:sldChg>
      <pc:sldChg chg="modNotesTx">
        <pc:chgData name="Vasileios Baousis" userId="542e99ca-0924-499d-8cbd-e0e25f610a18" providerId="ADAL" clId="{BAE6EED4-0706-4A8F-ABFB-905D6C87C19B}" dt="2024-07-03T14:40:11.526" v="36" actId="6549"/>
        <pc:sldMkLst>
          <pc:docMk/>
          <pc:sldMk cId="1801654740" sldId="441"/>
        </pc:sldMkLst>
      </pc:sldChg>
      <pc:sldChg chg="delSp add del mod">
        <pc:chgData name="Vasileios Baousis" userId="542e99ca-0924-499d-8cbd-e0e25f610a18" providerId="ADAL" clId="{BAE6EED4-0706-4A8F-ABFB-905D6C87C19B}" dt="2024-07-05T11:25:35.089" v="589" actId="47"/>
        <pc:sldMkLst>
          <pc:docMk/>
          <pc:sldMk cId="3608285972" sldId="442"/>
        </pc:sldMkLst>
        <pc:spChg chg="del">
          <ac:chgData name="Vasileios Baousis" userId="542e99ca-0924-499d-8cbd-e0e25f610a18" providerId="ADAL" clId="{BAE6EED4-0706-4A8F-ABFB-905D6C87C19B}" dt="2024-07-03T14:44:53.879" v="82" actId="478"/>
          <ac:spMkLst>
            <pc:docMk/>
            <pc:sldMk cId="3608285972" sldId="442"/>
            <ac:spMk id="5" creationId="{F92217D4-1405-BFA2-972C-3C4058137EF0}"/>
          </ac:spMkLst>
        </pc:spChg>
      </pc:sldChg>
      <pc:sldChg chg="delSp add del mod">
        <pc:chgData name="Vasileios Baousis" userId="542e99ca-0924-499d-8cbd-e0e25f610a18" providerId="ADAL" clId="{BAE6EED4-0706-4A8F-ABFB-905D6C87C19B}" dt="2024-07-05T11:25:37.689" v="590" actId="47"/>
        <pc:sldMkLst>
          <pc:docMk/>
          <pc:sldMk cId="517452892" sldId="443"/>
        </pc:sldMkLst>
        <pc:spChg chg="del">
          <ac:chgData name="Vasileios Baousis" userId="542e99ca-0924-499d-8cbd-e0e25f610a18" providerId="ADAL" clId="{BAE6EED4-0706-4A8F-ABFB-905D6C87C19B}" dt="2024-07-03T14:44:55.751" v="83" actId="478"/>
          <ac:spMkLst>
            <pc:docMk/>
            <pc:sldMk cId="517452892" sldId="443"/>
            <ac:spMk id="5" creationId="{A785AEB7-96BE-90C4-0E76-A179AE580C41}"/>
          </ac:spMkLst>
        </pc:spChg>
      </pc:sldChg>
      <pc:sldChg chg="delSp add del mod">
        <pc:chgData name="Vasileios Baousis" userId="542e99ca-0924-499d-8cbd-e0e25f610a18" providerId="ADAL" clId="{BAE6EED4-0706-4A8F-ABFB-905D6C87C19B}" dt="2024-07-05T11:25:39.089" v="591" actId="47"/>
        <pc:sldMkLst>
          <pc:docMk/>
          <pc:sldMk cId="199085885" sldId="444"/>
        </pc:sldMkLst>
        <pc:spChg chg="del">
          <ac:chgData name="Vasileios Baousis" userId="542e99ca-0924-499d-8cbd-e0e25f610a18" providerId="ADAL" clId="{BAE6EED4-0706-4A8F-ABFB-905D6C87C19B}" dt="2024-07-03T14:44:57.111" v="84" actId="478"/>
          <ac:spMkLst>
            <pc:docMk/>
            <pc:sldMk cId="199085885" sldId="444"/>
            <ac:spMk id="4" creationId="{B7A4D6DB-E526-1CCB-D516-C6B8D7ECE294}"/>
          </ac:spMkLst>
        </pc:spChg>
      </pc:sldChg>
      <pc:sldChg chg="modNotesTx">
        <pc:chgData name="Vasileios Baousis" userId="542e99ca-0924-499d-8cbd-e0e25f610a18" providerId="ADAL" clId="{BAE6EED4-0706-4A8F-ABFB-905D6C87C19B}" dt="2024-07-03T14:33:45.786" v="1" actId="6549"/>
        <pc:sldMkLst>
          <pc:docMk/>
          <pc:sldMk cId="2437952055" sldId="446"/>
        </pc:sldMkLst>
      </pc:sldChg>
      <pc:sldChg chg="delSp del mod">
        <pc:chgData name="Vasileios Baousis" userId="542e99ca-0924-499d-8cbd-e0e25f610a18" providerId="ADAL" clId="{BAE6EED4-0706-4A8F-ABFB-905D6C87C19B}" dt="2024-07-05T11:09:00.609" v="445" actId="2696"/>
        <pc:sldMkLst>
          <pc:docMk/>
          <pc:sldMk cId="1610705833" sldId="1412"/>
        </pc:sldMkLst>
        <pc:spChg chg="del">
          <ac:chgData name="Vasileios Baousis" userId="542e99ca-0924-499d-8cbd-e0e25f610a18" providerId="ADAL" clId="{BAE6EED4-0706-4A8F-ABFB-905D6C87C19B}" dt="2024-07-03T14:40:20.948" v="37" actId="478"/>
          <ac:spMkLst>
            <pc:docMk/>
            <pc:sldMk cId="1610705833" sldId="1412"/>
            <ac:spMk id="2" creationId="{F094049E-A815-F271-5921-D862A7F80476}"/>
          </ac:spMkLst>
        </pc:spChg>
        <pc:spChg chg="del">
          <ac:chgData name="Vasileios Baousis" userId="542e99ca-0924-499d-8cbd-e0e25f610a18" providerId="ADAL" clId="{BAE6EED4-0706-4A8F-ABFB-905D6C87C19B}" dt="2024-07-03T14:40:20.948" v="37" actId="478"/>
          <ac:spMkLst>
            <pc:docMk/>
            <pc:sldMk cId="1610705833" sldId="1412"/>
            <ac:spMk id="3" creationId="{1ED297DC-F49A-E887-0102-2DE9E6ACCA3A}"/>
          </ac:spMkLst>
        </pc:spChg>
        <pc:spChg chg="del">
          <ac:chgData name="Vasileios Baousis" userId="542e99ca-0924-499d-8cbd-e0e25f610a18" providerId="ADAL" clId="{BAE6EED4-0706-4A8F-ABFB-905D6C87C19B}" dt="2024-07-03T14:40:20.948" v="37" actId="478"/>
          <ac:spMkLst>
            <pc:docMk/>
            <pc:sldMk cId="1610705833" sldId="1412"/>
            <ac:spMk id="4" creationId="{1EB7BE80-2446-B4D4-A253-E9BAF0F17F76}"/>
          </ac:spMkLst>
        </pc:spChg>
      </pc:sldChg>
      <pc:sldChg chg="add del ord">
        <pc:chgData name="Vasileios Baousis" userId="542e99ca-0924-499d-8cbd-e0e25f610a18" providerId="ADAL" clId="{BAE6EED4-0706-4A8F-ABFB-905D6C87C19B}" dt="2024-07-05T11:23:05.219" v="585" actId="47"/>
        <pc:sldMkLst>
          <pc:docMk/>
          <pc:sldMk cId="4216034248" sldId="1412"/>
        </pc:sldMkLst>
      </pc:sldChg>
      <pc:sldChg chg="add del">
        <pc:chgData name="Vasileios Baousis" userId="542e99ca-0924-499d-8cbd-e0e25f610a18" providerId="ADAL" clId="{BAE6EED4-0706-4A8F-ABFB-905D6C87C19B}" dt="2024-07-03T14:57:47.785" v="441" actId="47"/>
        <pc:sldMkLst>
          <pc:docMk/>
          <pc:sldMk cId="2653467342" sldId="1413"/>
        </pc:sldMkLst>
      </pc:sldChg>
      <pc:sldChg chg="delSp add del mod">
        <pc:chgData name="Vasileios Baousis" userId="542e99ca-0924-499d-8cbd-e0e25f610a18" providerId="ADAL" clId="{BAE6EED4-0706-4A8F-ABFB-905D6C87C19B}" dt="2024-07-03T14:57:50.624" v="442" actId="47"/>
        <pc:sldMkLst>
          <pc:docMk/>
          <pc:sldMk cId="944731094" sldId="1414"/>
        </pc:sldMkLst>
        <pc:spChg chg="del">
          <ac:chgData name="Vasileios Baousis" userId="542e99ca-0924-499d-8cbd-e0e25f610a18" providerId="ADAL" clId="{BAE6EED4-0706-4A8F-ABFB-905D6C87C19B}" dt="2024-07-03T14:44:36.940" v="72" actId="478"/>
          <ac:spMkLst>
            <pc:docMk/>
            <pc:sldMk cId="944731094" sldId="1414"/>
            <ac:spMk id="4" creationId="{99AD7A68-890C-B150-C72F-5046E9FF46CF}"/>
          </ac:spMkLst>
        </pc:spChg>
      </pc:sldChg>
      <pc:sldChg chg="delSp add del mod">
        <pc:chgData name="Vasileios Baousis" userId="542e99ca-0924-499d-8cbd-e0e25f610a18" providerId="ADAL" clId="{BAE6EED4-0706-4A8F-ABFB-905D6C87C19B}" dt="2024-07-03T14:57:52.001" v="443" actId="47"/>
        <pc:sldMkLst>
          <pc:docMk/>
          <pc:sldMk cId="3368072309" sldId="1415"/>
        </pc:sldMkLst>
        <pc:spChg chg="del">
          <ac:chgData name="Vasileios Baousis" userId="542e99ca-0924-499d-8cbd-e0e25f610a18" providerId="ADAL" clId="{BAE6EED4-0706-4A8F-ABFB-905D6C87C19B}" dt="2024-07-03T14:44:38.970" v="73" actId="478"/>
          <ac:spMkLst>
            <pc:docMk/>
            <pc:sldMk cId="3368072309" sldId="1415"/>
            <ac:spMk id="4" creationId="{DCCE1EE4-785B-D5CA-A6C9-B708866CA9A9}"/>
          </ac:spMkLst>
        </pc:spChg>
      </pc:sldChg>
      <pc:sldChg chg="add del">
        <pc:chgData name="Vasileios Baousis" userId="542e99ca-0924-499d-8cbd-e0e25f610a18" providerId="ADAL" clId="{BAE6EED4-0706-4A8F-ABFB-905D6C87C19B}" dt="2024-07-03T14:36:29.851" v="13" actId="47"/>
        <pc:sldMkLst>
          <pc:docMk/>
          <pc:sldMk cId="2800084264" sldId="1416"/>
        </pc:sldMkLst>
      </pc:sldChg>
      <pc:sldChg chg="add">
        <pc:chgData name="Vasileios Baousis" userId="542e99ca-0924-499d-8cbd-e0e25f610a18" providerId="ADAL" clId="{BAE6EED4-0706-4A8F-ABFB-905D6C87C19B}" dt="2024-07-03T14:36:32.953" v="14"/>
        <pc:sldMkLst>
          <pc:docMk/>
          <pc:sldMk cId="3024840856" sldId="1416"/>
        </pc:sldMkLst>
      </pc:sldChg>
      <pc:sldChg chg="addSp delSp modSp add mod ord">
        <pc:chgData name="Vasileios Baousis" userId="542e99ca-0924-499d-8cbd-e0e25f610a18" providerId="ADAL" clId="{BAE6EED4-0706-4A8F-ABFB-905D6C87C19B}" dt="2024-07-05T11:09:47.658" v="450"/>
        <pc:sldMkLst>
          <pc:docMk/>
          <pc:sldMk cId="2882406639" sldId="1417"/>
        </pc:sldMkLst>
        <pc:spChg chg="mod">
          <ac:chgData name="Vasileios Baousis" userId="542e99ca-0924-499d-8cbd-e0e25f610a18" providerId="ADAL" clId="{BAE6EED4-0706-4A8F-ABFB-905D6C87C19B}" dt="2024-07-03T14:49:52.881" v="107" actId="1076"/>
          <ac:spMkLst>
            <pc:docMk/>
            <pc:sldMk cId="2882406639" sldId="1417"/>
            <ac:spMk id="7" creationId="{00FD5D00-DA0C-9256-F535-1A11F60A59CC}"/>
          </ac:spMkLst>
        </pc:spChg>
        <pc:spChg chg="mod">
          <ac:chgData name="Vasileios Baousis" userId="542e99ca-0924-499d-8cbd-e0e25f610a18" providerId="ADAL" clId="{BAE6EED4-0706-4A8F-ABFB-905D6C87C19B}" dt="2024-07-03T14:50:20.507" v="129" actId="20577"/>
          <ac:spMkLst>
            <pc:docMk/>
            <pc:sldMk cId="2882406639" sldId="1417"/>
            <ac:spMk id="9" creationId="{889F714F-C9A3-768B-5B71-90E422899815}"/>
          </ac:spMkLst>
        </pc:spChg>
        <pc:spChg chg="del">
          <ac:chgData name="Vasileios Baousis" userId="542e99ca-0924-499d-8cbd-e0e25f610a18" providerId="ADAL" clId="{BAE6EED4-0706-4A8F-ABFB-905D6C87C19B}" dt="2024-07-03T14:50:08.477" v="111" actId="478"/>
          <ac:spMkLst>
            <pc:docMk/>
            <pc:sldMk cId="2882406639" sldId="1417"/>
            <ac:spMk id="11" creationId="{59ED04F3-8D4D-A170-1397-EB6FD1F987BB}"/>
          </ac:spMkLst>
        </pc:spChg>
        <pc:picChg chg="add mod">
          <ac:chgData name="Vasileios Baousis" userId="542e99ca-0924-499d-8cbd-e0e25f610a18" providerId="ADAL" clId="{BAE6EED4-0706-4A8F-ABFB-905D6C87C19B}" dt="2024-07-03T14:50:32.860" v="181" actId="1036"/>
          <ac:picMkLst>
            <pc:docMk/>
            <pc:sldMk cId="2882406639" sldId="1417"/>
            <ac:picMk id="2" creationId="{6B052E39-5634-D24A-79A1-D296C3070A74}"/>
          </ac:picMkLst>
        </pc:picChg>
        <pc:picChg chg="add mod">
          <ac:chgData name="Vasileios Baousis" userId="542e99ca-0924-499d-8cbd-e0e25f610a18" providerId="ADAL" clId="{BAE6EED4-0706-4A8F-ABFB-905D6C87C19B}" dt="2024-07-03T14:50:32.860" v="181" actId="1036"/>
          <ac:picMkLst>
            <pc:docMk/>
            <pc:sldMk cId="2882406639" sldId="1417"/>
            <ac:picMk id="3" creationId="{FD87D036-345C-4518-0548-54A871A5564F}"/>
          </ac:picMkLst>
        </pc:picChg>
        <pc:picChg chg="del">
          <ac:chgData name="Vasileios Baousis" userId="542e99ca-0924-499d-8cbd-e0e25f610a18" providerId="ADAL" clId="{BAE6EED4-0706-4A8F-ABFB-905D6C87C19B}" dt="2024-07-03T14:49:54.570" v="108" actId="478"/>
          <ac:picMkLst>
            <pc:docMk/>
            <pc:sldMk cId="2882406639" sldId="1417"/>
            <ac:picMk id="10" creationId="{122676D7-A39D-2EA2-46BF-5D3FC84844CB}"/>
          </ac:picMkLst>
        </pc:picChg>
      </pc:sldChg>
      <pc:sldMasterChg chg="delSldLayout modSldLayout">
        <pc:chgData name="Vasileios Baousis" userId="542e99ca-0924-499d-8cbd-e0e25f610a18" providerId="ADAL" clId="{BAE6EED4-0706-4A8F-ABFB-905D6C87C19B}" dt="2024-07-03T14:45:46.282" v="86"/>
        <pc:sldMasterMkLst>
          <pc:docMk/>
          <pc:sldMasterMk cId="820587162" sldId="2147483671"/>
        </pc:sldMasterMkLst>
        <pc:sldLayoutChg chg="addSp delSp modSp mod">
          <pc:chgData name="Vasileios Baousis" userId="542e99ca-0924-499d-8cbd-e0e25f610a18" providerId="ADAL" clId="{BAE6EED4-0706-4A8F-ABFB-905D6C87C19B}" dt="2024-07-03T14:43:12.171" v="63"/>
          <pc:sldLayoutMkLst>
            <pc:docMk/>
            <pc:sldMasterMk cId="820587162" sldId="2147483671"/>
            <pc:sldLayoutMk cId="3005180463" sldId="2147483663"/>
          </pc:sldLayoutMkLst>
          <pc:spChg chg="add mod">
            <ac:chgData name="Vasileios Baousis" userId="542e99ca-0924-499d-8cbd-e0e25f610a18" providerId="ADAL" clId="{BAE6EED4-0706-4A8F-ABFB-905D6C87C19B}" dt="2024-07-03T14:43:12.171" v="63"/>
            <ac:spMkLst>
              <pc:docMk/>
              <pc:sldMasterMk cId="820587162" sldId="2147483671"/>
              <pc:sldLayoutMk cId="3005180463" sldId="2147483663"/>
              <ac:spMk id="2" creationId="{2F306E3B-374B-CE95-70C6-D9ABD9B8B545}"/>
            </ac:spMkLst>
          </pc:spChg>
          <pc:spChg chg="del">
            <ac:chgData name="Vasileios Baousis" userId="542e99ca-0924-499d-8cbd-e0e25f610a18" providerId="ADAL" clId="{BAE6EED4-0706-4A8F-ABFB-905D6C87C19B}" dt="2024-07-03T14:42:46.039" v="58" actId="478"/>
            <ac:spMkLst>
              <pc:docMk/>
              <pc:sldMasterMk cId="820587162" sldId="2147483671"/>
              <pc:sldLayoutMk cId="3005180463" sldId="2147483663"/>
              <ac:spMk id="8" creationId="{F6FD81B6-DA68-114A-B20B-31E3CEC17959}"/>
            </ac:spMkLst>
          </pc:spChg>
          <pc:spChg chg="del mod">
            <ac:chgData name="Vasileios Baousis" userId="542e99ca-0924-499d-8cbd-e0e25f610a18" providerId="ADAL" clId="{BAE6EED4-0706-4A8F-ABFB-905D6C87C19B}" dt="2024-07-03T14:42:46.039" v="58" actId="478"/>
            <ac:spMkLst>
              <pc:docMk/>
              <pc:sldMasterMk cId="820587162" sldId="2147483671"/>
              <pc:sldLayoutMk cId="3005180463" sldId="2147483663"/>
              <ac:spMk id="12" creationId="{C0CE7C27-71B3-0E45-98FE-FB14951A1AAF}"/>
            </ac:spMkLst>
          </pc:spChg>
          <pc:spChg chg="del">
            <ac:chgData name="Vasileios Baousis" userId="542e99ca-0924-499d-8cbd-e0e25f610a18" providerId="ADAL" clId="{BAE6EED4-0706-4A8F-ABFB-905D6C87C19B}" dt="2024-07-03T14:42:46.039" v="58" actId="478"/>
            <ac:spMkLst>
              <pc:docMk/>
              <pc:sldMasterMk cId="820587162" sldId="2147483671"/>
              <pc:sldLayoutMk cId="3005180463" sldId="2147483663"/>
              <ac:spMk id="13" creationId="{02D015A9-2AD7-244C-B4A1-87AA057A4556}"/>
            </ac:spMkLst>
          </pc:spChg>
        </pc:sldLayoutChg>
        <pc:sldLayoutChg chg="addSp delSp modSp mod">
          <pc:chgData name="Vasileios Baousis" userId="542e99ca-0924-499d-8cbd-e0e25f610a18" providerId="ADAL" clId="{BAE6EED4-0706-4A8F-ABFB-905D6C87C19B}" dt="2024-07-03T14:43:04.271" v="62" actId="1076"/>
          <pc:sldLayoutMkLst>
            <pc:docMk/>
            <pc:sldMasterMk cId="820587162" sldId="2147483671"/>
            <pc:sldLayoutMk cId="2352617056" sldId="2147483664"/>
          </pc:sldLayoutMkLst>
          <pc:spChg chg="add mod">
            <ac:chgData name="Vasileios Baousis" userId="542e99ca-0924-499d-8cbd-e0e25f610a18" providerId="ADAL" clId="{BAE6EED4-0706-4A8F-ABFB-905D6C87C19B}" dt="2024-07-03T14:43:04.271" v="62" actId="1076"/>
            <ac:spMkLst>
              <pc:docMk/>
              <pc:sldMasterMk cId="820587162" sldId="2147483671"/>
              <pc:sldLayoutMk cId="2352617056" sldId="2147483664"/>
              <ac:spMk id="3" creationId="{5E2459CD-92A4-F767-AE23-961FD34F9994}"/>
            </ac:spMkLst>
          </pc:spChg>
          <pc:spChg chg="del">
            <ac:chgData name="Vasileios Baousis" userId="542e99ca-0924-499d-8cbd-e0e25f610a18" providerId="ADAL" clId="{BAE6EED4-0706-4A8F-ABFB-905D6C87C19B}" dt="2024-07-03T14:42:53.738" v="59" actId="478"/>
            <ac:spMkLst>
              <pc:docMk/>
              <pc:sldMasterMk cId="820587162" sldId="2147483671"/>
              <pc:sldLayoutMk cId="2352617056" sldId="2147483664"/>
              <ac:spMk id="12" creationId="{1BEAC6AE-815C-AB83-FDA0-00E763DD3314}"/>
            </ac:spMkLst>
          </pc:spChg>
          <pc:spChg chg="del mod">
            <ac:chgData name="Vasileios Baousis" userId="542e99ca-0924-499d-8cbd-e0e25f610a18" providerId="ADAL" clId="{BAE6EED4-0706-4A8F-ABFB-905D6C87C19B}" dt="2024-07-03T14:42:53.738" v="59" actId="478"/>
            <ac:spMkLst>
              <pc:docMk/>
              <pc:sldMasterMk cId="820587162" sldId="2147483671"/>
              <pc:sldLayoutMk cId="2352617056" sldId="2147483664"/>
              <ac:spMk id="13" creationId="{EF77D935-D400-2A8A-608D-D6BF4D94C680}"/>
            </ac:spMkLst>
          </pc:spChg>
          <pc:spChg chg="del">
            <ac:chgData name="Vasileios Baousis" userId="542e99ca-0924-499d-8cbd-e0e25f610a18" providerId="ADAL" clId="{BAE6EED4-0706-4A8F-ABFB-905D6C87C19B}" dt="2024-07-03T14:42:53.738" v="59" actId="478"/>
            <ac:spMkLst>
              <pc:docMk/>
              <pc:sldMasterMk cId="820587162" sldId="2147483671"/>
              <pc:sldLayoutMk cId="2352617056" sldId="2147483664"/>
              <ac:spMk id="17" creationId="{544EBFF5-9070-FA7A-6D9A-32D8B15B0D1A}"/>
            </ac:spMkLst>
          </pc:spChg>
        </pc:sldLayoutChg>
        <pc:sldLayoutChg chg="addSp delSp modSp mod">
          <pc:chgData name="Vasileios Baousis" userId="542e99ca-0924-499d-8cbd-e0e25f610a18" providerId="ADAL" clId="{BAE6EED4-0706-4A8F-ABFB-905D6C87C19B}" dt="2024-07-03T14:43:20.012" v="65"/>
          <pc:sldLayoutMkLst>
            <pc:docMk/>
            <pc:sldMasterMk cId="820587162" sldId="2147483671"/>
            <pc:sldLayoutMk cId="799431920" sldId="2147483666"/>
          </pc:sldLayoutMkLst>
          <pc:spChg chg="add mod">
            <ac:chgData name="Vasileios Baousis" userId="542e99ca-0924-499d-8cbd-e0e25f610a18" providerId="ADAL" clId="{BAE6EED4-0706-4A8F-ABFB-905D6C87C19B}" dt="2024-07-03T14:43:20.012" v="65"/>
            <ac:spMkLst>
              <pc:docMk/>
              <pc:sldMasterMk cId="820587162" sldId="2147483671"/>
              <pc:sldLayoutMk cId="799431920" sldId="2147483666"/>
              <ac:spMk id="2" creationId="{B198F442-52EA-C239-9071-92E00B5BA25D}"/>
            </ac:spMkLst>
          </pc:spChg>
          <pc:spChg chg="del">
            <ac:chgData name="Vasileios Baousis" userId="542e99ca-0924-499d-8cbd-e0e25f610a18" providerId="ADAL" clId="{BAE6EED4-0706-4A8F-ABFB-905D6C87C19B}" dt="2024-07-03T14:43:18.556" v="64" actId="478"/>
            <ac:spMkLst>
              <pc:docMk/>
              <pc:sldMasterMk cId="820587162" sldId="2147483671"/>
              <pc:sldLayoutMk cId="799431920" sldId="2147483666"/>
              <ac:spMk id="6" creationId="{9CDD452A-2C2B-ED8D-FC34-4D1FF4302785}"/>
            </ac:spMkLst>
          </pc:spChg>
          <pc:spChg chg="del mod">
            <ac:chgData name="Vasileios Baousis" userId="542e99ca-0924-499d-8cbd-e0e25f610a18" providerId="ADAL" clId="{BAE6EED4-0706-4A8F-ABFB-905D6C87C19B}" dt="2024-07-03T14:43:18.556" v="64" actId="478"/>
            <ac:spMkLst>
              <pc:docMk/>
              <pc:sldMasterMk cId="820587162" sldId="2147483671"/>
              <pc:sldLayoutMk cId="799431920" sldId="2147483666"/>
              <ac:spMk id="8" creationId="{DEFC612E-5EEA-38C7-9D7E-990A84EDDC3F}"/>
            </ac:spMkLst>
          </pc:spChg>
          <pc:spChg chg="del">
            <ac:chgData name="Vasileios Baousis" userId="542e99ca-0924-499d-8cbd-e0e25f610a18" providerId="ADAL" clId="{BAE6EED4-0706-4A8F-ABFB-905D6C87C19B}" dt="2024-07-03T14:43:18.556" v="64" actId="478"/>
            <ac:spMkLst>
              <pc:docMk/>
              <pc:sldMasterMk cId="820587162" sldId="2147483671"/>
              <pc:sldLayoutMk cId="799431920" sldId="2147483666"/>
              <ac:spMk id="9" creationId="{58D2BA76-F2CF-3ADF-48EC-1793DB09BCB0}"/>
            </ac:spMkLst>
          </pc:spChg>
        </pc:sldLayoutChg>
        <pc:sldLayoutChg chg="addSp delSp modSp mod">
          <pc:chgData name="Vasileios Baousis" userId="542e99ca-0924-499d-8cbd-e0e25f610a18" providerId="ADAL" clId="{BAE6EED4-0706-4A8F-ABFB-905D6C87C19B}" dt="2024-07-03T14:43:30.109" v="67"/>
          <pc:sldLayoutMkLst>
            <pc:docMk/>
            <pc:sldMasterMk cId="820587162" sldId="2147483671"/>
            <pc:sldLayoutMk cId="246584407" sldId="2147483667"/>
          </pc:sldLayoutMkLst>
          <pc:spChg chg="add mod">
            <ac:chgData name="Vasileios Baousis" userId="542e99ca-0924-499d-8cbd-e0e25f610a18" providerId="ADAL" clId="{BAE6EED4-0706-4A8F-ABFB-905D6C87C19B}" dt="2024-07-03T14:43:30.109" v="67"/>
            <ac:spMkLst>
              <pc:docMk/>
              <pc:sldMasterMk cId="820587162" sldId="2147483671"/>
              <pc:sldLayoutMk cId="246584407" sldId="2147483667"/>
              <ac:spMk id="2" creationId="{861A7467-7AF0-8A3F-86E2-2815A46004C9}"/>
            </ac:spMkLst>
          </pc:spChg>
          <pc:spChg chg="del">
            <ac:chgData name="Vasileios Baousis" userId="542e99ca-0924-499d-8cbd-e0e25f610a18" providerId="ADAL" clId="{BAE6EED4-0706-4A8F-ABFB-905D6C87C19B}" dt="2024-07-03T14:43:29.126" v="66" actId="478"/>
            <ac:spMkLst>
              <pc:docMk/>
              <pc:sldMasterMk cId="820587162" sldId="2147483671"/>
              <pc:sldLayoutMk cId="246584407" sldId="2147483667"/>
              <ac:spMk id="5" creationId="{2E39BD81-380A-39EF-1895-6029051FF3E8}"/>
            </ac:spMkLst>
          </pc:spChg>
          <pc:spChg chg="del">
            <ac:chgData name="Vasileios Baousis" userId="542e99ca-0924-499d-8cbd-e0e25f610a18" providerId="ADAL" clId="{BAE6EED4-0706-4A8F-ABFB-905D6C87C19B}" dt="2024-07-03T14:43:29.126" v="66" actId="478"/>
            <ac:spMkLst>
              <pc:docMk/>
              <pc:sldMasterMk cId="820587162" sldId="2147483671"/>
              <pc:sldLayoutMk cId="246584407" sldId="2147483667"/>
              <ac:spMk id="7" creationId="{C2C624D3-2ADB-0518-0DF6-CC79B6E8A5BC}"/>
            </ac:spMkLst>
          </pc:spChg>
          <pc:spChg chg="del">
            <ac:chgData name="Vasileios Baousis" userId="542e99ca-0924-499d-8cbd-e0e25f610a18" providerId="ADAL" clId="{BAE6EED4-0706-4A8F-ABFB-905D6C87C19B}" dt="2024-07-03T14:43:29.126" v="66" actId="478"/>
            <ac:spMkLst>
              <pc:docMk/>
              <pc:sldMasterMk cId="820587162" sldId="2147483671"/>
              <pc:sldLayoutMk cId="246584407" sldId="2147483667"/>
              <ac:spMk id="9" creationId="{2480EA1A-919F-5B1E-B31F-9F17CC0D226E}"/>
            </ac:spMkLst>
          </pc:spChg>
        </pc:sldLayoutChg>
        <pc:sldLayoutChg chg="del">
          <pc:chgData name="Vasileios Baousis" userId="542e99ca-0924-499d-8cbd-e0e25f610a18" providerId="ADAL" clId="{BAE6EED4-0706-4A8F-ABFB-905D6C87C19B}" dt="2024-07-03T14:43:44.909" v="70" actId="2696"/>
          <pc:sldLayoutMkLst>
            <pc:docMk/>
            <pc:sldMasterMk cId="820587162" sldId="2147483671"/>
            <pc:sldLayoutMk cId="1219842230" sldId="2147483670"/>
          </pc:sldLayoutMkLst>
        </pc:sldLayoutChg>
        <pc:sldLayoutChg chg="addSp delSp modSp mod">
          <pc:chgData name="Vasileios Baousis" userId="542e99ca-0924-499d-8cbd-e0e25f610a18" providerId="ADAL" clId="{BAE6EED4-0706-4A8F-ABFB-905D6C87C19B}" dt="2024-07-03T14:43:40.419" v="69"/>
          <pc:sldLayoutMkLst>
            <pc:docMk/>
            <pc:sldMasterMk cId="820587162" sldId="2147483671"/>
            <pc:sldLayoutMk cId="1533468529" sldId="2147483672"/>
          </pc:sldLayoutMkLst>
          <pc:spChg chg="del">
            <ac:chgData name="Vasileios Baousis" userId="542e99ca-0924-499d-8cbd-e0e25f610a18" providerId="ADAL" clId="{BAE6EED4-0706-4A8F-ABFB-905D6C87C19B}" dt="2024-07-03T14:43:39.287" v="68" actId="478"/>
            <ac:spMkLst>
              <pc:docMk/>
              <pc:sldMasterMk cId="820587162" sldId="2147483671"/>
              <pc:sldLayoutMk cId="1533468529" sldId="2147483672"/>
              <ac:spMk id="4" creationId="{00000000-0000-0000-0000-000000000000}"/>
            </ac:spMkLst>
          </pc:spChg>
          <pc:spChg chg="del">
            <ac:chgData name="Vasileios Baousis" userId="542e99ca-0924-499d-8cbd-e0e25f610a18" providerId="ADAL" clId="{BAE6EED4-0706-4A8F-ABFB-905D6C87C19B}" dt="2024-07-03T14:43:39.287" v="68" actId="478"/>
            <ac:spMkLst>
              <pc:docMk/>
              <pc:sldMasterMk cId="820587162" sldId="2147483671"/>
              <pc:sldLayoutMk cId="1533468529" sldId="2147483672"/>
              <ac:spMk id="5" creationId="{00000000-0000-0000-0000-000000000000}"/>
            </ac:spMkLst>
          </pc:spChg>
          <pc:spChg chg="del">
            <ac:chgData name="Vasileios Baousis" userId="542e99ca-0924-499d-8cbd-e0e25f610a18" providerId="ADAL" clId="{BAE6EED4-0706-4A8F-ABFB-905D6C87C19B}" dt="2024-07-03T14:43:39.287" v="68" actId="478"/>
            <ac:spMkLst>
              <pc:docMk/>
              <pc:sldMasterMk cId="820587162" sldId="2147483671"/>
              <pc:sldLayoutMk cId="1533468529" sldId="2147483672"/>
              <ac:spMk id="6" creationId="{00000000-0000-0000-0000-000000000000}"/>
            </ac:spMkLst>
          </pc:spChg>
          <pc:spChg chg="add mod">
            <ac:chgData name="Vasileios Baousis" userId="542e99ca-0924-499d-8cbd-e0e25f610a18" providerId="ADAL" clId="{BAE6EED4-0706-4A8F-ABFB-905D6C87C19B}" dt="2024-07-03T14:43:40.419" v="69"/>
            <ac:spMkLst>
              <pc:docMk/>
              <pc:sldMasterMk cId="820587162" sldId="2147483671"/>
              <pc:sldLayoutMk cId="1533468529" sldId="2147483672"/>
              <ac:spMk id="7" creationId="{E93D7FF8-C72D-B3C0-9245-5A59FF6589F2}"/>
            </ac:spMkLst>
          </pc:spChg>
        </pc:sldLayoutChg>
        <pc:sldLayoutChg chg="addSp delSp modSp mod">
          <pc:chgData name="Vasileios Baousis" userId="542e99ca-0924-499d-8cbd-e0e25f610a18" providerId="ADAL" clId="{BAE6EED4-0706-4A8F-ABFB-905D6C87C19B}" dt="2024-07-03T14:45:46.282" v="86"/>
          <pc:sldLayoutMkLst>
            <pc:docMk/>
            <pc:sldMasterMk cId="820587162" sldId="2147483671"/>
            <pc:sldLayoutMk cId="2293175326" sldId="2147483673"/>
          </pc:sldLayoutMkLst>
          <pc:spChg chg="add del mod">
            <ac:chgData name="Vasileios Baousis" userId="542e99ca-0924-499d-8cbd-e0e25f610a18" providerId="ADAL" clId="{BAE6EED4-0706-4A8F-ABFB-905D6C87C19B}" dt="2024-07-03T14:42:15.112" v="54" actId="22"/>
            <ac:spMkLst>
              <pc:docMk/>
              <pc:sldMasterMk cId="820587162" sldId="2147483671"/>
              <pc:sldLayoutMk cId="2293175326" sldId="2147483673"/>
              <ac:spMk id="3" creationId="{3C24A2D1-5A70-5AC7-3B04-AD18E43DD8C1}"/>
            </ac:spMkLst>
          </pc:spChg>
          <pc:spChg chg="add del mod">
            <ac:chgData name="Vasileios Baousis" userId="542e99ca-0924-499d-8cbd-e0e25f610a18" providerId="ADAL" clId="{BAE6EED4-0706-4A8F-ABFB-905D6C87C19B}" dt="2024-07-03T14:45:40.830" v="85" actId="478"/>
            <ac:spMkLst>
              <pc:docMk/>
              <pc:sldMasterMk cId="820587162" sldId="2147483671"/>
              <pc:sldLayoutMk cId="2293175326" sldId="2147483673"/>
              <ac:spMk id="5" creationId="{E5069F49-C7FC-24EC-3395-ECEBA8CF3B35}"/>
            </ac:spMkLst>
          </pc:spChg>
          <pc:spChg chg="add mod">
            <ac:chgData name="Vasileios Baousis" userId="542e99ca-0924-499d-8cbd-e0e25f610a18" providerId="ADAL" clId="{BAE6EED4-0706-4A8F-ABFB-905D6C87C19B}" dt="2024-07-03T14:45:46.282" v="86"/>
            <ac:spMkLst>
              <pc:docMk/>
              <pc:sldMasterMk cId="820587162" sldId="2147483671"/>
              <pc:sldLayoutMk cId="2293175326" sldId="2147483673"/>
              <ac:spMk id="6" creationId="{C6FF1781-84F3-D8A3-38BD-CF7380473761}"/>
            </ac:spMkLst>
          </pc:spChg>
        </pc:sldLayoutChg>
      </pc:sldMasterChg>
    </pc:docChg>
  </pc:docChgLst>
  <pc:docChgLst>
    <pc:chgData name="Vasileios Baousis" userId="542e99ca-0924-499d-8cbd-e0e25f610a18" providerId="ADAL" clId="{9C4277DE-87C0-4E25-9578-14E06B628FF2}"/>
    <pc:docChg chg="custSel modSld">
      <pc:chgData name="Vasileios Baousis" userId="542e99ca-0924-499d-8cbd-e0e25f610a18" providerId="ADAL" clId="{9C4277DE-87C0-4E25-9578-14E06B628FF2}" dt="2024-06-09T08:31:53.862" v="3" actId="27636"/>
      <pc:docMkLst>
        <pc:docMk/>
      </pc:docMkLst>
      <pc:sldChg chg="modSp mod">
        <pc:chgData name="Vasileios Baousis" userId="542e99ca-0924-499d-8cbd-e0e25f610a18" providerId="ADAL" clId="{9C4277DE-87C0-4E25-9578-14E06B628FF2}" dt="2024-06-09T08:31:53.862" v="3" actId="27636"/>
        <pc:sldMkLst>
          <pc:docMk/>
          <pc:sldMk cId="462242752" sldId="259"/>
        </pc:sldMkLst>
        <pc:spChg chg="mod">
          <ac:chgData name="Vasileios Baousis" userId="542e99ca-0924-499d-8cbd-e0e25f610a18" providerId="ADAL" clId="{9C4277DE-87C0-4E25-9578-14E06B628FF2}" dt="2024-06-09T08:31:53.862" v="3" actId="27636"/>
          <ac:spMkLst>
            <pc:docMk/>
            <pc:sldMk cId="462242752" sldId="259"/>
            <ac:spMk id="3" creationId="{B9091D7C-AC21-A41E-FAA8-3AA2395A615A}"/>
          </ac:spMkLst>
        </pc:spChg>
      </pc:sldChg>
    </pc:docChg>
  </pc:docChgLst>
  <pc:docChgLst>
    <pc:chgData name="Vasileios Baousis" userId="542e99ca-0924-499d-8cbd-e0e25f610a18" providerId="ADAL" clId="{E796CF1A-DCBB-44B0-9C5A-0BBE245C8C4D}"/>
    <pc:docChg chg="addSld delSld modSld">
      <pc:chgData name="Vasileios Baousis" userId="542e99ca-0924-499d-8cbd-e0e25f610a18" providerId="ADAL" clId="{E796CF1A-DCBB-44B0-9C5A-0BBE245C8C4D}" dt="2024-07-03T14:31:09.301" v="2"/>
      <pc:docMkLst>
        <pc:docMk/>
      </pc:docMkLst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3202465031" sldId="337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2185888592" sldId="339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616578557" sldId="346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2250689342" sldId="347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3536830222" sldId="348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761310850" sldId="349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4021181473" sldId="350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4257179721" sldId="351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1610705833" sldId="1412"/>
        </pc:sldMkLst>
      </pc:sldChg>
      <pc:sldChg chg="new del">
        <pc:chgData name="Vasileios Baousis" userId="542e99ca-0924-499d-8cbd-e0e25f610a18" providerId="ADAL" clId="{E796CF1A-DCBB-44B0-9C5A-0BBE245C8C4D}" dt="2024-07-03T14:31:00.785" v="1" actId="47"/>
        <pc:sldMkLst>
          <pc:docMk/>
          <pc:sldMk cId="2549477083" sldId="1412"/>
        </pc:sldMkLst>
      </pc:sldChg>
    </pc:docChg>
  </pc:docChgLst>
  <pc:docChgLst>
    <pc:chgData name="Mohanad Albughdadi" userId="S::mohanad.albughdadi@ecmwf.int::4249642f-6e62-4ba3-8fb2-8553ea88118d" providerId="AD" clId="Web-{9F5B18E0-BC35-D6C3-50EF-03654FFC43FB}"/>
    <pc:docChg chg="mod">
      <pc:chgData name="Mohanad Albughdadi" userId="S::mohanad.albughdadi@ecmwf.int::4249642f-6e62-4ba3-8fb2-8553ea88118d" providerId="AD" clId="Web-{9F5B18E0-BC35-D6C3-50EF-03654FFC43FB}" dt="2024-07-05T11:38:53.515" v="2"/>
      <pc:docMkLst>
        <pc:docMk/>
      </pc:docMkLst>
      <pc:sldChg chg="addCm">
        <pc:chgData name="Mohanad Albughdadi" userId="S::mohanad.albughdadi@ecmwf.int::4249642f-6e62-4ba3-8fb2-8553ea88118d" providerId="AD" clId="Web-{9F5B18E0-BC35-D6C3-50EF-03654FFC43FB}" dt="2024-07-05T11:37:26.559" v="1"/>
        <pc:sldMkLst>
          <pc:docMk/>
          <pc:sldMk cId="3579350167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ohanad Albughdadi" userId="S::mohanad.albughdadi@ecmwf.int::4249642f-6e62-4ba3-8fb2-8553ea88118d" providerId="AD" clId="Web-{9F5B18E0-BC35-D6C3-50EF-03654FFC43FB}" dt="2024-07-05T11:37:26.559" v="1"/>
              <pc2:cmMkLst xmlns:pc2="http://schemas.microsoft.com/office/powerpoint/2019/9/main/command">
                <pc:docMk/>
                <pc:sldMk cId="3579350167" sldId="260"/>
                <pc2:cmMk id="{F3CB289E-F773-4F2B-95C4-66D0285EC91D}"/>
              </pc2:cmMkLst>
            </pc226:cmChg>
          </p:ext>
        </pc:extLst>
      </pc:sldChg>
      <pc:sldChg chg="addCm">
        <pc:chgData name="Mohanad Albughdadi" userId="S::mohanad.albughdadi@ecmwf.int::4249642f-6e62-4ba3-8fb2-8553ea88118d" providerId="AD" clId="Web-{9F5B18E0-BC35-D6C3-50EF-03654FFC43FB}" dt="2024-07-05T11:38:53.515" v="2"/>
        <pc:sldMkLst>
          <pc:docMk/>
          <pc:sldMk cId="2882406639" sldId="14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ohanad Albughdadi" userId="S::mohanad.albughdadi@ecmwf.int::4249642f-6e62-4ba3-8fb2-8553ea88118d" providerId="AD" clId="Web-{9F5B18E0-BC35-D6C3-50EF-03654FFC43FB}" dt="2024-07-05T11:38:53.515" v="2"/>
              <pc2:cmMkLst xmlns:pc2="http://schemas.microsoft.com/office/powerpoint/2019/9/main/command">
                <pc:docMk/>
                <pc:sldMk cId="2882406639" sldId="1417"/>
                <pc2:cmMk id="{47B725E0-11F2-41C1-898F-FB3C86B3A192}"/>
              </pc2:cmMkLst>
            </pc226:cmChg>
          </p:ext>
        </pc:extLst>
      </pc:sldChg>
    </pc:docChg>
  </pc:docChgLst>
</pc:chgInfo>
</file>

<file path=ppt/comments/modernComment_104_D5588C9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3CB289E-F773-4F2B-95C4-66D0285EC91D}" authorId="{74E1B2DE-E7CB-C15C-6EF0-F7703FCCCEC1}" created="2024-07-05T11:37:26.55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79350167" sldId="260"/>
      <ac:spMk id="12" creationId="{29F700B4-D69D-625B-DF69-FBCBED729830}"/>
      <ac:txMk cp="0" len="6">
        <ac:context len="61" hash="727234086"/>
      </ac:txMk>
    </ac:txMkLst>
    <p188:pos x="1072444" y="253999"/>
    <p188:txBody>
      <a:bodyPr/>
      <a:lstStyle/>
      <a:p>
        <a:r>
          <a:rPr lang="en-US"/>
          <a:t>For me this is app layer as well. Compression the same since it's not deployed near the data</a:t>
        </a:r>
      </a:p>
    </p188:txBody>
  </p188:cm>
</p188:cmLst>
</file>

<file path=ppt/comments/modernComment_589_ABCE08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7B725E0-11F2-41C1-898F-FB3C86B3A192}" authorId="{74E1B2DE-E7CB-C15C-6EF0-F7703FCCCEC1}" created="2024-07-05T11:38:53.515">
    <pc:sldMkLst xmlns:pc="http://schemas.microsoft.com/office/powerpoint/2013/main/command">
      <pc:docMk/>
      <pc:sldMk cId="2882406639" sldId="1417"/>
    </pc:sldMkLst>
    <p188:txBody>
      <a:bodyPr/>
      <a:lstStyle/>
      <a:p>
        <a:r>
          <a:rPr lang="en-US"/>
          <a:t>I would replace this one with a beautiful figure showing the platform interfaces and stop here without going in details in oder to avoid questions on why we are not using this for the tutorial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35FDA8-BED0-AB1D-11DD-FCC88B4A7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5D42E-13DB-14EA-59CC-2CE4D3D6E6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630-4576-49FC-A5C8-58ED2009A7F4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3A83DC-E57E-57A1-1178-9378AC90D3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48926-FB84-8F5B-EF6B-A911254806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32B5D-8021-4370-B84B-15790DB4E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890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5F4C-A139-7E40-960E-05E94CBA483F}" type="datetimeFigureOut">
              <a:rPr lang="it-IT" smtClean="0"/>
              <a:t>05/07/2024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F83B3-0C21-BA46-891E-E923391B39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36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84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solidFill>
                <a:srgbClr val="172B4D"/>
              </a:solidFill>
              <a:latin typeface="-apple-system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157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096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147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539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892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0036-F7F7-EFDE-FB6E-6A0AC671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15" y="3816895"/>
            <a:ext cx="6416671" cy="980329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23F2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C8BF6-42A9-5141-873E-A6C14B76B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215" y="5284654"/>
            <a:ext cx="6413629" cy="869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706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ingl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C9CABDA-3A32-5E4A-93D7-C69D10D7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15" y="798644"/>
            <a:ext cx="10515600" cy="980329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23F2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A984B7-82BF-B549-88F4-D3287858A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0966"/>
            <a:ext cx="10510615" cy="4130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306E3B-374B-CE95-70C6-D9ABD9B8B545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8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oubl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5B6858-CC58-6942-8196-19807DFEA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0967"/>
            <a:ext cx="5104688" cy="4217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F7F928-25B3-CA40-8763-7CAAF6E019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2410" y="2100967"/>
            <a:ext cx="5246405" cy="4217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5CADF2-363C-C11E-277D-676505A5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5404"/>
            <a:ext cx="10510615" cy="9803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459CD-92A4-F767-AE23-961FD34F9994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1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4BE179-1CAE-8D20-2F18-259C863E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848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8F442-52EA-C239-9071-92E00B5BA25D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3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1A7467-7AF0-8A3F-86E2-2815A46004C9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D7FF8-C72D-B3C0-9245-5A59FF6589F2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F1781-84F3-D8A3-38BD-CF7380473761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7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827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8158"/>
            <a:ext cx="10515600" cy="382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First</a:t>
            </a:r>
          </a:p>
          <a:p>
            <a:pPr lvl="1"/>
            <a:r>
              <a:rPr lang="it-IT"/>
              <a:t>Second</a:t>
            </a:r>
          </a:p>
          <a:p>
            <a:pPr lvl="2"/>
            <a:r>
              <a:rPr lang="it-IT"/>
              <a:t>Third</a:t>
            </a:r>
          </a:p>
          <a:p>
            <a:pPr lvl="3"/>
            <a:r>
              <a:rPr lang="it-IT"/>
              <a:t>Fourth</a:t>
            </a:r>
          </a:p>
          <a:p>
            <a:pPr lvl="4"/>
            <a:r>
              <a:rPr lang="it-IT"/>
              <a:t>Fifth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34D61D-A7DF-3FA8-B338-44273FB063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762" y="6520102"/>
            <a:ext cx="1127053" cy="33789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E53778A-49EF-5148-AD2C-2B49FC124A50}" type="datetime1">
              <a:rPr lang="it-IT" smtClean="0"/>
              <a:pPr/>
              <a:t>05/07/2024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5E7822-B77F-55B1-C2A3-047B8BE8D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5047" y="6496895"/>
            <a:ext cx="7731935" cy="33789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01BF89-4F99-FC40-A1F5-A8744C7CD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99" y="6496896"/>
            <a:ext cx="981973" cy="33789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5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7" r:id="rId5"/>
    <p:sldLayoutId id="2147483672" r:id="rId6"/>
    <p:sldLayoutId id="214748367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323F2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Tx/>
        <a:buBlip>
          <a:blip r:embed="rId10"/>
        </a:buBlip>
        <a:defRPr sz="2800" kern="1200">
          <a:solidFill>
            <a:srgbClr val="323F2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0"/>
        </a:buBlip>
        <a:defRPr sz="2400" kern="1200">
          <a:solidFill>
            <a:srgbClr val="323F2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0"/>
        </a:buBlip>
        <a:defRPr sz="2000" kern="1200">
          <a:solidFill>
            <a:srgbClr val="323F2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0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0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microsoft.com/office/2018/10/relationships/comments" Target="../comments/modernComment_589_ABCE08EF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xr.dev.wekeo.apps.eo4eu.eu/VRviewer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microsoft.com/office/2018/10/relationships/comments" Target="../comments/modernComment_104_D5588C9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4eu.eu/platfor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hyperlink" Target="https://eo4eu.eu/use-cases" TargetMode="External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33FC15-3E29-C7FB-7CA9-2B82F5AC2A1A}"/>
              </a:ext>
            </a:extLst>
          </p:cNvPr>
          <p:cNvSpPr txBox="1"/>
          <p:nvPr/>
        </p:nvSpPr>
        <p:spPr>
          <a:xfrm>
            <a:off x="160255" y="4176076"/>
            <a:ext cx="9153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EO4EU Platform </a:t>
            </a:r>
          </a:p>
          <a:p>
            <a:r>
              <a:rPr lang="en-US" sz="2400"/>
              <a:t>2024 IEEE International Geoscience and Remote Sensing Symposium</a:t>
            </a:r>
          </a:p>
          <a:p>
            <a:r>
              <a:rPr lang="en-US" sz="2400"/>
              <a:t>July 7, 2024</a:t>
            </a:r>
          </a:p>
          <a:p>
            <a:endParaRPr lang="en-US" sz="2400"/>
          </a:p>
          <a:p>
            <a:r>
              <a:rPr lang="en-US" sz="2400"/>
              <a:t>Speakers: Dr. Vasileios A. Baousis(ECMWF)</a:t>
            </a:r>
          </a:p>
        </p:txBody>
      </p:sp>
    </p:spTree>
    <p:extLst>
      <p:ext uri="{BB962C8B-B14F-4D97-AF65-F5344CB8AC3E}">
        <p14:creationId xmlns:p14="http://schemas.microsoft.com/office/powerpoint/2010/main" val="277737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63255A87-0A0A-210E-E604-FE28BDE7B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0036" t="17268" r="26195" b="12283"/>
          <a:stretch/>
        </p:blipFill>
        <p:spPr>
          <a:xfrm>
            <a:off x="833215" y="1494423"/>
            <a:ext cx="2464264" cy="4564933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FD5D00-DA0C-9256-F535-1A11F60A59CC}"/>
              </a:ext>
            </a:extLst>
          </p:cNvPr>
          <p:cNvSpPr/>
          <p:nvPr/>
        </p:nvSpPr>
        <p:spPr>
          <a:xfrm>
            <a:off x="833215" y="1706480"/>
            <a:ext cx="1132975" cy="87228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F714F-C9A3-768B-5B71-90E422899815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Data visualization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2" name="Picture 2" descr="Immagine che contiene schermata, testo, Software multimediale, Software per la grafica&#10;&#10;Descrizione generata automaticamente">
            <a:extLst>
              <a:ext uri="{FF2B5EF4-FFF2-40B4-BE49-F238E27FC236}">
                <a16:creationId xmlns:a16="http://schemas.microsoft.com/office/drawing/2014/main" id="{6B052E39-5634-D24A-79A1-D296C307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08" y="1423411"/>
            <a:ext cx="3842015" cy="22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D87D036-345C-4518-0548-54A871A556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43" t="43302" r="34920" b="17587"/>
          <a:stretch/>
        </p:blipFill>
        <p:spPr>
          <a:xfrm>
            <a:off x="4554583" y="3750568"/>
            <a:ext cx="4162698" cy="268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066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63255A87-0A0A-210E-E604-FE28BDE7B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36" t="17268" r="26195" b="12283"/>
          <a:stretch/>
        </p:blipFill>
        <p:spPr>
          <a:xfrm>
            <a:off x="833215" y="1494423"/>
            <a:ext cx="2464264" cy="4564933"/>
          </a:xfr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22676D7-A39D-2EA2-46BF-5D3FC848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40" r="2129" b="28889"/>
          <a:stretch/>
        </p:blipFill>
        <p:spPr>
          <a:xfrm>
            <a:off x="3400268" y="2168609"/>
            <a:ext cx="8418294" cy="3256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ED04F3-8D4D-A170-1397-EB6FD1F987BB}"/>
              </a:ext>
            </a:extLst>
          </p:cNvPr>
          <p:cNvSpPr txBox="1"/>
          <p:nvPr/>
        </p:nvSpPr>
        <p:spPr>
          <a:xfrm>
            <a:off x="2266950" y="881783"/>
            <a:ext cx="9363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EO4EU knowledge graph enables users to access and explore EO data and derive valuable insights.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integrates disparate datasets so that users can explore interconnected data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enables users to locate specific information effortlessly using natural language queries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FD5D00-DA0C-9256-F535-1A11F60A59CC}"/>
              </a:ext>
            </a:extLst>
          </p:cNvPr>
          <p:cNvSpPr/>
          <p:nvPr/>
        </p:nvSpPr>
        <p:spPr>
          <a:xfrm>
            <a:off x="842210" y="2316080"/>
            <a:ext cx="1132975" cy="87228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F714F-C9A3-768B-5B71-90E422899815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Knowledge Graph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7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4629E702-F832-6096-2EE1-FF9812685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36" t="17268" r="26195" b="12283"/>
          <a:stretch/>
        </p:blipFill>
        <p:spPr>
          <a:xfrm>
            <a:off x="833215" y="1494423"/>
            <a:ext cx="2464264" cy="456493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79B4E-64D4-92CC-4FE6-981135CE28C1}"/>
              </a:ext>
            </a:extLst>
          </p:cNvPr>
          <p:cNvSpPr txBox="1"/>
          <p:nvPr/>
        </p:nvSpPr>
        <p:spPr>
          <a:xfrm>
            <a:off x="2266950" y="798644"/>
            <a:ext cx="979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C</a:t>
            </a: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anvas with all the available tasks represented as blocks in the left column.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User can drag </a:t>
            </a: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&amp;</a:t>
            </a: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drop the block on the central canvas and connect the block using the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Blocks can also be configured by opening the configuration form available by clicking on the menu on the top right of the block </a:t>
            </a:r>
            <a:endParaRPr lang="en-US"/>
          </a:p>
        </p:txBody>
      </p:sp>
      <p:pic>
        <p:nvPicPr>
          <p:cNvPr id="5122" name="Picture 2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4A993A69-08BE-50AF-2F52-7DA59E30E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17" y="2399298"/>
            <a:ext cx="4490765" cy="308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258553-64DA-0B72-DDDC-6185B08BDE3E}"/>
              </a:ext>
            </a:extLst>
          </p:cNvPr>
          <p:cNvSpPr/>
          <p:nvPr/>
        </p:nvSpPr>
        <p:spPr>
          <a:xfrm>
            <a:off x="922420" y="3037974"/>
            <a:ext cx="1022687" cy="65171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6852C-A180-F720-61C6-F2890B863DD0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Workflow Editor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89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6D9C9-A036-457F-AD2A-1D5AE7E4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481841"/>
            <a:ext cx="4491447" cy="4082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/>
              <a:t>Creates pipelines for </a:t>
            </a:r>
          </a:p>
          <a:p>
            <a:pPr lvl="2"/>
            <a:r>
              <a:rPr lang="en-US"/>
              <a:t>Spatiotemporal processing</a:t>
            </a:r>
          </a:p>
          <a:p>
            <a:pPr lvl="2"/>
            <a:r>
              <a:rPr lang="en-US"/>
              <a:t>Cleaning and preparation of data</a:t>
            </a:r>
          </a:p>
          <a:p>
            <a:pPr lvl="2"/>
            <a:endParaRPr lang="en-US"/>
          </a:p>
          <a:p>
            <a:pPr lvl="1"/>
            <a:r>
              <a:rPr lang="en-US"/>
              <a:t>Based on Kubeflow and Python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Messaging through Kafka</a:t>
            </a:r>
          </a:p>
          <a:p>
            <a:pPr lvl="1"/>
            <a:r>
              <a:rPr lang="en-US"/>
              <a:t>Connection with Marketplace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841DB9A-E4F7-15FE-BD69-5866EAD43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79" y="1578447"/>
            <a:ext cx="5572125" cy="1209675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F86FC143-430B-5F1A-AA45-7783E4889E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36" t="31390"/>
          <a:stretch/>
        </p:blipFill>
        <p:spPr>
          <a:xfrm>
            <a:off x="7436042" y="2988648"/>
            <a:ext cx="2253419" cy="345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72495-0141-6259-88DE-E89039ED33A6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Fusion Engine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10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E2D6-41C8-C880-E8C0-284831B59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sz="2400" b="1">
                <a:latin typeface="Arial" panose="020B0604020202020204" pitchFamily="34" charset="0"/>
                <a:cs typeface="Arial" panose="020B0604020202020204" pitchFamily="34" charset="0"/>
              </a:rPr>
              <a:t>Self Supervised Learning for EO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1B88B-507E-F02F-96CF-09D9DEC26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186" y="1597572"/>
            <a:ext cx="5063628" cy="46334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har char="•"/>
            </a:pPr>
            <a:r>
              <a:rPr lang="en-GB"/>
              <a:t>We used contrastive learning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en-GB"/>
              <a:t> to learn representations that bring close instances that should be similar</a:t>
            </a:r>
            <a:endParaRPr lang="en-GB">
              <a:ea typeface="Calibri"/>
              <a:cs typeface="Calibri"/>
            </a:endParaRPr>
          </a:p>
          <a:p>
            <a:pPr lvl="1"/>
            <a:r>
              <a:rPr lang="en-GB"/>
              <a:t>using </a:t>
            </a:r>
            <a:r>
              <a:rPr lang="en-GB" err="1"/>
              <a:t>ConvNets</a:t>
            </a:r>
            <a:r>
              <a:rPr lang="en-GB"/>
              <a:t> and MLPs </a:t>
            </a:r>
            <a:endParaRPr lang="en-GB">
              <a:ea typeface="Calibri"/>
              <a:cs typeface="Calibri"/>
            </a:endParaRPr>
          </a:p>
          <a:p>
            <a:pPr lvl="1"/>
            <a:r>
              <a:rPr lang="en-GB"/>
              <a:t>With EO specific augmentations, 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 We evaluate the learnt representations in downstream supervised tasks, land coverage.</a:t>
            </a:r>
            <a:endParaRPr lang="en-CH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DAEF7B83-55A6-C7AD-73CA-44CE928D57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H"/>
          </a:p>
        </p:txBody>
      </p:sp>
      <p:pic>
        <p:nvPicPr>
          <p:cNvPr id="9" name="Picture 8" descr="A diagram of a hurricane&#10;&#10;Description automatically generated">
            <a:extLst>
              <a:ext uri="{FF2B5EF4-FFF2-40B4-BE49-F238E27FC236}">
                <a16:creationId xmlns:a16="http://schemas.microsoft.com/office/drawing/2014/main" id="{D2F7A713-08E2-B777-5D88-2D1D39A88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903" y="1626236"/>
            <a:ext cx="3641138" cy="4119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F8FDAC-7A05-E429-ACE4-14BDC107840D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Machine Learning Engine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65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34B1B-C72E-7027-4464-49A26917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sz="2400" b="1">
                <a:latin typeface="Arial" panose="020B0604020202020204" pitchFamily="34" charset="0"/>
                <a:cs typeface="Arial" panose="020B0604020202020204" pitchFamily="34" charset="0"/>
              </a:rPr>
              <a:t>SSL models and baseline</a:t>
            </a:r>
          </a:p>
        </p:txBody>
      </p:sp>
      <p:pic>
        <p:nvPicPr>
          <p:cNvPr id="8" name="Content Placeholder 7" descr="A diagram of a block&#10;&#10;Description automatically generated">
            <a:extLst>
              <a:ext uri="{FF2B5EF4-FFF2-40B4-BE49-F238E27FC236}">
                <a16:creationId xmlns:a16="http://schemas.microsoft.com/office/drawing/2014/main" id="{DFC420E5-EBE7-CBDC-A5D1-801A9EF67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212" y="1798607"/>
            <a:ext cx="5251618" cy="1402195"/>
          </a:xfrm>
        </p:spPr>
      </p:pic>
      <p:pic>
        <p:nvPicPr>
          <p:cNvPr id="10" name="Picture 9" descr="A diagram of a diagram&#10;&#10;Description automatically generated">
            <a:extLst>
              <a:ext uri="{FF2B5EF4-FFF2-40B4-BE49-F238E27FC236}">
                <a16:creationId xmlns:a16="http://schemas.microsoft.com/office/drawing/2014/main" id="{09B3D9EC-163F-9FD4-6823-3B8EB7FD2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12" y="3146565"/>
            <a:ext cx="5251622" cy="1402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72A4D9-62CB-24AC-5BE9-EBFB440C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17" y="4446967"/>
            <a:ext cx="5421183" cy="17222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47F766-3489-4ECF-68D2-C03FEC847D6A}"/>
              </a:ext>
            </a:extLst>
          </p:cNvPr>
          <p:cNvSpPr txBox="1"/>
          <p:nvPr/>
        </p:nvSpPr>
        <p:spPr>
          <a:xfrm>
            <a:off x="6734432" y="2106648"/>
            <a:ext cx="407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/>
              <a:t>SSL Model frozen, only linear prob trained on down stream annotated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372FA4-A659-B5A5-5F74-D55E2835D8E9}"/>
              </a:ext>
            </a:extLst>
          </p:cNvPr>
          <p:cNvSpPr txBox="1"/>
          <p:nvPr/>
        </p:nvSpPr>
        <p:spPr>
          <a:xfrm>
            <a:off x="6734432" y="3357653"/>
            <a:ext cx="4809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/>
              <a:t>SSL Model fine tuned on down stream annotated data together with linear prob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09E1EE-920A-A4E0-C26C-28A5B46F05F0}"/>
              </a:ext>
            </a:extLst>
          </p:cNvPr>
          <p:cNvSpPr txBox="1"/>
          <p:nvPr/>
        </p:nvSpPr>
        <p:spPr>
          <a:xfrm>
            <a:off x="6825048" y="4784225"/>
            <a:ext cx="397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/>
              <a:t>Baseline: supervised learning model with the same architecture and number of parameters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1A14C-46B6-D7E7-BC8D-BF5BD07AD2E8}"/>
              </a:ext>
            </a:extLst>
          </p:cNvPr>
          <p:cNvSpPr txBox="1"/>
          <p:nvPr/>
        </p:nvSpPr>
        <p:spPr>
          <a:xfrm>
            <a:off x="2266950" y="158480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Machine Learning Engine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88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727AE-BDBE-2D9F-63F4-6420E407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9238" y="1878637"/>
            <a:ext cx="3199620" cy="413001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</a:pP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External user access to the EO4EU platform using their own dashboard, using compatible </a:t>
            </a:r>
            <a:r>
              <a:rPr lang="en-US" sz="1800" err="1">
                <a:solidFill>
                  <a:srgbClr val="000000"/>
                </a:solidFill>
                <a:ea typeface="+mn-lt"/>
                <a:cs typeface="+mn-lt"/>
              </a:rPr>
              <a:t>OpenEO</a:t>
            </a: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 API can: </a:t>
            </a:r>
            <a:endParaRPr lang="en-US" sz="1800">
              <a:ea typeface="+mn-lt"/>
              <a:cs typeface="+mn-lt"/>
            </a:endParaRPr>
          </a:p>
          <a:p>
            <a:pPr lvl="1">
              <a:buFont typeface="Courier New"/>
              <a:buChar char="o"/>
            </a:pPr>
            <a:r>
              <a:rPr lang="en-US" sz="1800">
                <a:solidFill>
                  <a:srgbClr val="000000"/>
                </a:solidFill>
                <a:ea typeface="Calibri"/>
                <a:cs typeface="Calibri"/>
              </a:rPr>
              <a:t>Connect with KG</a:t>
            </a:r>
          </a:p>
          <a:p>
            <a:pPr lvl="1">
              <a:buFont typeface="Courier New"/>
              <a:buChar char="o"/>
            </a:pP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Create/start/select </a:t>
            </a:r>
            <a:r>
              <a:rPr lang="en-US" sz="1800" err="1">
                <a:solidFill>
                  <a:srgbClr val="000000"/>
                </a:solidFill>
                <a:ea typeface="+mn-lt"/>
                <a:cs typeface="+mn-lt"/>
              </a:rPr>
              <a:t>aWF</a:t>
            </a: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 workflow</a:t>
            </a:r>
          </a:p>
          <a:p>
            <a:pPr lvl="1">
              <a:buFont typeface="Courier New"/>
              <a:buChar char="o"/>
            </a:pP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Communicate with CFS components</a:t>
            </a:r>
          </a:p>
          <a:p>
            <a:pPr lvl="1">
              <a:buFont typeface="Courier New"/>
              <a:buChar char="o"/>
            </a:pP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Access S3 bucket</a:t>
            </a:r>
          </a:p>
          <a:p>
            <a:pPr lvl="1">
              <a:buFont typeface="Courier New"/>
              <a:buChar char="o"/>
            </a:pP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Visualize Data</a:t>
            </a:r>
          </a:p>
          <a:p>
            <a:pPr>
              <a:buFont typeface="Arial"/>
            </a:pPr>
            <a:endParaRPr lang="en-US" sz="11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100">
              <a:solidFill>
                <a:srgbClr val="000000"/>
              </a:solidFill>
              <a:ea typeface="+mn-lt"/>
              <a:cs typeface="+mn-lt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ED809E9-BBC5-48C5-A7ED-9348F4706E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6479" y="1764659"/>
            <a:ext cx="5822759" cy="4357975"/>
          </a:xfrm>
          <a:prstGeom prst="rect">
            <a:avLst/>
          </a:prstGeom>
        </p:spPr>
      </p:pic>
      <p:pic>
        <p:nvPicPr>
          <p:cNvPr id="11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E2349335-2F54-7AB8-B552-FEB69C29D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36" t="17268" r="26195" b="12283"/>
          <a:stretch/>
        </p:blipFill>
        <p:spPr>
          <a:xfrm>
            <a:off x="452215" y="1775160"/>
            <a:ext cx="2464264" cy="45649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606CE2-D0CF-31CE-3C90-47595FA71465}"/>
              </a:ext>
            </a:extLst>
          </p:cNvPr>
          <p:cNvSpPr/>
          <p:nvPr/>
        </p:nvSpPr>
        <p:spPr>
          <a:xfrm>
            <a:off x="451184" y="4060659"/>
            <a:ext cx="1132975" cy="87228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D1480-6345-0E8F-D099-376AB9B4E7A9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</a:t>
            </a:r>
            <a:r>
              <a:rPr lang="en-US" err="1">
                <a:solidFill>
                  <a:schemeClr val="bg1"/>
                </a:solidFill>
              </a:rPr>
              <a:t>OpenEO</a:t>
            </a:r>
            <a:r>
              <a:rPr lang="en-US">
                <a:solidFill>
                  <a:schemeClr val="bg1"/>
                </a:solidFill>
              </a:rPr>
              <a:t> API 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79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B88E8BA5-25CD-3856-B571-1188859A5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36" t="17268" r="26195" b="12283"/>
          <a:stretch/>
        </p:blipFill>
        <p:spPr>
          <a:xfrm>
            <a:off x="833215" y="1778973"/>
            <a:ext cx="2229857" cy="4130675"/>
          </a:xfrm>
        </p:spPr>
      </p:pic>
      <p:pic>
        <p:nvPicPr>
          <p:cNvPr id="9" name="Picture 8" descr="A map of italy with a black rectangle&#10;&#10;Description automatically generated">
            <a:extLst>
              <a:ext uri="{FF2B5EF4-FFF2-40B4-BE49-F238E27FC236}">
                <a16:creationId xmlns:a16="http://schemas.microsoft.com/office/drawing/2014/main" id="{3402A576-E278-9C3C-0EE9-BDD83744C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237" y="4761827"/>
            <a:ext cx="2062062" cy="1363619"/>
          </a:xfrm>
          <a:prstGeom prst="rect">
            <a:avLst/>
          </a:prstGeom>
        </p:spPr>
      </p:pic>
      <p:pic>
        <p:nvPicPr>
          <p:cNvPr id="11" name="Picture 10" descr="A computer screen shot of a piece of land&#10;&#10;Description automatically generated">
            <a:extLst>
              <a:ext uri="{FF2B5EF4-FFF2-40B4-BE49-F238E27FC236}">
                <a16:creationId xmlns:a16="http://schemas.microsoft.com/office/drawing/2014/main" id="{D1B35D3B-8E06-BFCC-A46A-0E271C12A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936" y="4894072"/>
            <a:ext cx="2022540" cy="1291925"/>
          </a:xfrm>
          <a:prstGeom prst="rect">
            <a:avLst/>
          </a:prstGeom>
        </p:spPr>
      </p:pic>
      <p:pic>
        <p:nvPicPr>
          <p:cNvPr id="3" name="Picture 2" descr="A diagram of a computer&#10;&#10;Description automatically generated">
            <a:extLst>
              <a:ext uri="{FF2B5EF4-FFF2-40B4-BE49-F238E27FC236}">
                <a16:creationId xmlns:a16="http://schemas.microsoft.com/office/drawing/2014/main" id="{6D59E672-76BB-A8A6-A1B0-8B39445EA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508" y="1498810"/>
            <a:ext cx="6531970" cy="36223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86CCBA-13E9-68BE-21AC-0A68A57218C6}"/>
              </a:ext>
            </a:extLst>
          </p:cNvPr>
          <p:cNvSpPr/>
          <p:nvPr/>
        </p:nvSpPr>
        <p:spPr>
          <a:xfrm>
            <a:off x="842209" y="5263817"/>
            <a:ext cx="1112922" cy="64168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01B48-C342-99D9-E627-B0C474224D5C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XR/VR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81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E21C-ACB0-E9B7-3147-63D001B8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3322"/>
            <a:ext cx="12192000" cy="7073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Data Tier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1C12A-5EE3-68D1-5D74-B9E81361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51458" cy="1097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A set of data sources is the input of the platform. Heterogeneous data that need pre-processing with the help of a Knowledge Graph. 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ED3DF-C8A3-A739-561E-80A53D0AC5FE}"/>
              </a:ext>
            </a:extLst>
          </p:cNvPr>
          <p:cNvSpPr txBox="1"/>
          <p:nvPr/>
        </p:nvSpPr>
        <p:spPr>
          <a:xfrm>
            <a:off x="838200" y="2734895"/>
            <a:ext cx="10963833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400" b="1">
                <a:solidFill>
                  <a:srgbClr val="323F24"/>
                </a:solidFill>
                <a:cs typeface="Arial"/>
              </a:rPr>
              <a:t>Data Sources</a:t>
            </a:r>
            <a:r>
              <a:rPr lang="en-US" sz="2400">
                <a:solidFill>
                  <a:srgbClr val="323F24"/>
                </a:solidFill>
                <a:cs typeface="Arial"/>
              </a:rPr>
              <a:t>​</a:t>
            </a:r>
          </a:p>
          <a:p>
            <a:pPr lvl="1">
              <a:buChar char="•"/>
            </a:pPr>
            <a:r>
              <a:rPr lang="en-US">
                <a:solidFill>
                  <a:srgbClr val="323F24"/>
                </a:solidFill>
                <a:cs typeface="Arial"/>
              </a:rPr>
              <a:t>Interlink heterogeneous data sources (different type formats) with the EO4EU ecosystem through Open APIs (</a:t>
            </a:r>
            <a:r>
              <a:rPr lang="en-US">
                <a:latin typeface="TimesNewRomanPSMT"/>
                <a:cs typeface="Arial"/>
              </a:rPr>
              <a:t>e.g. Climate Data Store API</a:t>
            </a:r>
            <a:r>
              <a:rPr lang="en-US">
                <a:solidFill>
                  <a:srgbClr val="323F24"/>
                </a:solidFill>
                <a:cs typeface="Arial"/>
              </a:rPr>
              <a:t> </a:t>
            </a:r>
            <a:r>
              <a:rPr lang="en-US">
                <a:latin typeface="TimesNewRomanPSMT"/>
                <a:cs typeface="Arial"/>
              </a:rPr>
              <a:t>for historical occurrence of extreme weather events)</a:t>
            </a:r>
            <a:r>
              <a:rPr lang="en-US">
                <a:solidFill>
                  <a:srgbClr val="323F24"/>
                </a:solidFill>
                <a:cs typeface="Arial"/>
              </a:rPr>
              <a:t>.​</a:t>
            </a:r>
            <a:endParaRPr lang="en-US">
              <a:solidFill>
                <a:srgbClr val="323F24"/>
              </a:solidFill>
              <a:ea typeface="Calibri"/>
              <a:cs typeface="Arial"/>
            </a:endParaRPr>
          </a:p>
          <a:p>
            <a:pPr lvl="1">
              <a:buChar char="•"/>
            </a:pPr>
            <a:r>
              <a:rPr lang="en-US">
                <a:solidFill>
                  <a:srgbClr val="323F24"/>
                </a:solidFill>
                <a:cs typeface="Arial"/>
              </a:rPr>
              <a:t>Access to historical and daily EO datasets.​</a:t>
            </a:r>
            <a:endParaRPr lang="en-US">
              <a:solidFill>
                <a:srgbClr val="323F24"/>
              </a:solidFill>
              <a:ea typeface="Calibri"/>
              <a:cs typeface="Arial"/>
            </a:endParaRPr>
          </a:p>
          <a:p>
            <a:pPr lvl="1">
              <a:buChar char="•"/>
            </a:pPr>
            <a:r>
              <a:rPr lang="en-US">
                <a:solidFill>
                  <a:srgbClr val="323F24"/>
                </a:solidFill>
                <a:cs typeface="Arial"/>
              </a:rPr>
              <a:t>Access to real time data collections streamlines (for live connections with devices and applications).​</a:t>
            </a:r>
            <a:endParaRPr lang="en-US">
              <a:solidFill>
                <a:srgbClr val="323F24"/>
              </a:solidFill>
              <a:ea typeface="Calibri"/>
              <a:cs typeface="Arial"/>
            </a:endParaRPr>
          </a:p>
          <a:p>
            <a:pPr lvl="1">
              <a:buChar char="•"/>
            </a:pPr>
            <a:r>
              <a:rPr lang="en-US">
                <a:solidFill>
                  <a:srgbClr val="323F24"/>
                </a:solidFill>
                <a:cs typeface="Arial"/>
              </a:rPr>
              <a:t>Access to open access cohorts of the EC through cloud-based platforms established to provide centralized access to Copernicus data, as well as to </a:t>
            </a:r>
            <a:r>
              <a:rPr lang="en-US">
                <a:latin typeface="TimesNewRomanPSMT"/>
                <a:cs typeface="Arial"/>
              </a:rPr>
              <a:t>GEOSS, INSPIRE, </a:t>
            </a:r>
            <a:r>
              <a:rPr lang="en-US" err="1">
                <a:latin typeface="TimesNewRomanPSMT"/>
                <a:cs typeface="Arial"/>
              </a:rPr>
              <a:t>DestinE</a:t>
            </a:r>
            <a:r>
              <a:rPr lang="en-US">
                <a:latin typeface="TimesNewRomanPSMT"/>
                <a:cs typeface="Arial"/>
              </a:rPr>
              <a:t>, Galileo/ EGNOS </a:t>
            </a:r>
            <a:r>
              <a:rPr lang="en-US" err="1">
                <a:latin typeface="TimesNewRomanPSMT"/>
                <a:cs typeface="Arial"/>
              </a:rPr>
              <a:t>programmes</a:t>
            </a:r>
            <a:r>
              <a:rPr lang="en-US">
                <a:latin typeface="TimesNewRomanPSMT"/>
                <a:cs typeface="Arial"/>
              </a:rPr>
              <a:t>.​</a:t>
            </a:r>
          </a:p>
          <a:p>
            <a:pPr lvl="1">
              <a:buChar char="•"/>
            </a:pPr>
            <a:r>
              <a:rPr lang="en-US">
                <a:latin typeface="TimesNewRomanPSMT"/>
                <a:cs typeface="Arial"/>
              </a:rPr>
              <a:t>Access to open datasets and services provided by ECMWF.</a:t>
            </a:r>
          </a:p>
        </p:txBody>
      </p:sp>
    </p:spTree>
    <p:extLst>
      <p:ext uri="{BB962C8B-B14F-4D97-AF65-F5344CB8AC3E}">
        <p14:creationId xmlns:p14="http://schemas.microsoft.com/office/powerpoint/2010/main" val="2695773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1ED3DF-C8A3-A739-561E-80A53D0AC5FE}"/>
              </a:ext>
            </a:extLst>
          </p:cNvPr>
          <p:cNvSpPr txBox="1"/>
          <p:nvPr/>
        </p:nvSpPr>
        <p:spPr>
          <a:xfrm>
            <a:off x="564778" y="2026024"/>
            <a:ext cx="11418675" cy="34322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>
                <a:solidFill>
                  <a:srgbClr val="323F24"/>
                </a:solidFill>
                <a:latin typeface="Arial"/>
                <a:cs typeface="Arial"/>
              </a:rPr>
              <a:t>Knowledge Graph-based Decision Making</a:t>
            </a:r>
            <a:endParaRPr lang="en-US">
              <a:solidFill>
                <a:srgbClr val="323F24"/>
              </a:solidFill>
              <a:latin typeface="Arial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A Graph-Based Text Representation is introduced</a:t>
            </a:r>
            <a:r>
              <a:rPr lang="en-US">
                <a:latin typeface="Arial"/>
                <a:cs typeface="Arial"/>
              </a:rPr>
              <a:t>.</a:t>
            </a:r>
            <a:r>
              <a:rPr lang="en-US">
                <a:solidFill>
                  <a:srgbClr val="323F24"/>
                </a:solidFill>
                <a:latin typeface="Arial"/>
                <a:cs typeface="Arial"/>
              </a:rPr>
              <a:t> </a:t>
            </a:r>
            <a:endParaRPr lang="en-US">
              <a:solidFill>
                <a:srgbClr val="323F24"/>
              </a:solidFill>
              <a:latin typeface="Arial"/>
              <a:ea typeface="Calibri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>
                <a:solidFill>
                  <a:srgbClr val="323F24"/>
                </a:solidFill>
                <a:latin typeface="Arial"/>
                <a:cs typeface="Arial"/>
              </a:rPr>
              <a:t>This approach enables the extraction of informative features, structural or textual, for each entity related to the whole knowledge graph.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>
                <a:solidFill>
                  <a:srgbClr val="323F24"/>
                </a:solidFill>
                <a:latin typeface="Arial"/>
                <a:cs typeface="Arial"/>
              </a:rPr>
              <a:t>For structure-related features, graph measures or indices such as common neighbors, preferential attachment and Adamic Adar indexing will be used.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>
                <a:solidFill>
                  <a:srgbClr val="323F24"/>
                </a:solidFill>
                <a:latin typeface="Arial"/>
                <a:cs typeface="Arial"/>
              </a:rPr>
              <a:t>For text-related features, graph similarity techniques including graph neural networks and graph kernels will be used. 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>
                <a:solidFill>
                  <a:srgbClr val="323F24"/>
                </a:solidFill>
                <a:latin typeface="Arial"/>
                <a:cs typeface="Arial"/>
              </a:rPr>
              <a:t>By establishing a link prediction pipeline, EO4EU focuses on predicting possible relationship types between nodes of a knowledge graph.</a:t>
            </a:r>
            <a:br>
              <a:rPr lang="en-US">
                <a:latin typeface="Arial"/>
                <a:cs typeface="Arial"/>
              </a:rPr>
            </a:br>
            <a:endParaRPr lang="en-US">
              <a:latin typeface="Arial"/>
              <a:cs typeface="Arial"/>
            </a:endParaRPr>
          </a:p>
          <a:p>
            <a:endParaRPr lang="en-US">
              <a:solidFill>
                <a:srgbClr val="323F24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4E7CD-1D2C-3146-E985-7C3C10987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3322"/>
            <a:ext cx="12192000" cy="7073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Data Tier</a:t>
            </a:r>
          </a:p>
        </p:txBody>
      </p:sp>
    </p:spTree>
    <p:extLst>
      <p:ext uri="{BB962C8B-B14F-4D97-AF65-F5344CB8AC3E}">
        <p14:creationId xmlns:p14="http://schemas.microsoft.com/office/powerpoint/2010/main" val="115603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/>
        </p:nvSpPr>
        <p:spPr>
          <a:xfrm>
            <a:off x="3768849" y="140107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endParaRPr lang="en-US" sz="1800" b="0" i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4253A16-8CBD-B6DB-4ABD-544D5CA37002}"/>
              </a:ext>
            </a:extLst>
          </p:cNvPr>
          <p:cNvSpPr txBox="1">
            <a:spLocks/>
          </p:cNvSpPr>
          <p:nvPr/>
        </p:nvSpPr>
        <p:spPr>
          <a:xfrm>
            <a:off x="620860" y="742244"/>
            <a:ext cx="10408384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>
                <a:solidFill>
                  <a:srgbClr val="1F2749"/>
                </a:solidFill>
                <a:latin typeface=""/>
                <a:cs typeface="Kartika" panose="02020503030404060203" pitchFamily="18" charset="0"/>
              </a:rPr>
              <a:t>Challenges for exploiting EO data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32325C2-3AFE-7DB0-4486-E06DF1802A03}"/>
              </a:ext>
            </a:extLst>
          </p:cNvPr>
          <p:cNvSpPr txBox="1">
            <a:spLocks/>
          </p:cNvSpPr>
          <p:nvPr/>
        </p:nvSpPr>
        <p:spPr>
          <a:xfrm>
            <a:off x="2314193" y="2315001"/>
            <a:ext cx="3635051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GB" b="0">
                <a:latin typeface=""/>
              </a:rPr>
              <a:t>Diverse sources of information 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F842655A-B679-A920-23E6-2B3C0414512C}"/>
              </a:ext>
            </a:extLst>
          </p:cNvPr>
          <p:cNvSpPr txBox="1">
            <a:spLocks/>
          </p:cNvSpPr>
          <p:nvPr/>
        </p:nvSpPr>
        <p:spPr>
          <a:xfrm>
            <a:off x="2314193" y="4150734"/>
            <a:ext cx="3635051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GB" b="0">
                <a:latin typeface=""/>
              </a:rPr>
              <a:t>Difficulty to find </a:t>
            </a:r>
          </a:p>
          <a:p>
            <a:pPr lvl="0" algn="l"/>
            <a:r>
              <a:rPr lang="en-GB" b="0">
                <a:latin typeface=""/>
              </a:rPr>
              <a:t>and retrieve </a:t>
            </a:r>
          </a:p>
          <a:p>
            <a:pPr lvl="0" algn="l"/>
            <a:r>
              <a:rPr lang="en-GB" b="0">
                <a:latin typeface=""/>
              </a:rPr>
              <a:t>relevant data 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B15A444B-D108-4A80-D446-25154E9CE5D9}"/>
              </a:ext>
            </a:extLst>
          </p:cNvPr>
          <p:cNvSpPr txBox="1">
            <a:spLocks/>
          </p:cNvSpPr>
          <p:nvPr/>
        </p:nvSpPr>
        <p:spPr>
          <a:xfrm>
            <a:off x="7613017" y="2315001"/>
            <a:ext cx="3635051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GB" b="0">
                <a:latin typeface=""/>
              </a:rPr>
              <a:t>Data </a:t>
            </a:r>
          </a:p>
          <a:p>
            <a:pPr lvl="0" algn="l"/>
            <a:r>
              <a:rPr lang="en-GB" b="0">
                <a:latin typeface=""/>
              </a:rPr>
              <a:t>fragmentation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9FEE4E8E-5740-4F1E-A9BF-7D8A810035EA}"/>
              </a:ext>
            </a:extLst>
          </p:cNvPr>
          <p:cNvSpPr txBox="1">
            <a:spLocks/>
          </p:cNvSpPr>
          <p:nvPr/>
        </p:nvSpPr>
        <p:spPr>
          <a:xfrm>
            <a:off x="7613017" y="4150733"/>
            <a:ext cx="4206450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GB" b="0">
                <a:latin typeface=""/>
              </a:rPr>
              <a:t>Lack of tools to download and </a:t>
            </a:r>
          </a:p>
          <a:p>
            <a:pPr lvl="0" algn="l"/>
            <a:r>
              <a:rPr lang="en-GB" b="0">
                <a:latin typeface=""/>
              </a:rPr>
              <a:t>process EO data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9307BD-C415-390A-6579-025E3B6C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452" y="2644179"/>
            <a:ext cx="806622" cy="784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ECE3A9-769C-42B6-00A7-30E2F5A71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830" y="2644179"/>
            <a:ext cx="867434" cy="7848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4F47C5-E7C3-404C-5195-440D9BD44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450" y="4380001"/>
            <a:ext cx="806621" cy="7878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922621-5FF9-E3FE-F7DD-C4F4F8B2A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830" y="4380001"/>
            <a:ext cx="867434" cy="8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52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0B57-D464-9392-63BD-4DDF3527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30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Front-end Tier - Dashboard - Data Analytics Visualization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E90A4-3CA4-4C43-49D1-781A4716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81" y="2575320"/>
            <a:ext cx="7218947" cy="42503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ea typeface="+mn-lt"/>
                <a:cs typeface="+mn-lt"/>
              </a:rPr>
              <a:t>Decision-making and policy-maker </a:t>
            </a:r>
          </a:p>
          <a:p>
            <a:r>
              <a:rPr lang="en-US" sz="2200">
                <a:ea typeface="+mn-lt"/>
                <a:cs typeface="+mn-lt"/>
              </a:rPr>
              <a:t>Real-time data analytics and interpretation of environment observations </a:t>
            </a:r>
            <a:endParaRPr lang="en-US" sz="2200"/>
          </a:p>
          <a:p>
            <a:r>
              <a:rPr lang="en-US" sz="2200">
                <a:ea typeface="+mn-lt"/>
                <a:cs typeface="+mn-lt"/>
              </a:rPr>
              <a:t>Real-time mapping and interactions </a:t>
            </a:r>
            <a:endParaRPr lang="en-US" sz="2200"/>
          </a:p>
          <a:p>
            <a:r>
              <a:rPr lang="en-US" sz="2200">
                <a:ea typeface="+mn-lt"/>
                <a:cs typeface="+mn-lt"/>
              </a:rPr>
              <a:t>Smart Search Engine based on Text or Annotation – Select Data - Smart Category-Type-Parameters Search Engine of the searched item </a:t>
            </a:r>
            <a:endParaRPr lang="en-US" sz="2200"/>
          </a:p>
          <a:p>
            <a:r>
              <a:rPr lang="en-US" sz="2200">
                <a:ea typeface="+mn-lt"/>
                <a:cs typeface="+mn-lt"/>
              </a:rPr>
              <a:t>Dashboard creation </a:t>
            </a:r>
            <a:endParaRPr lang="en-US" sz="2200"/>
          </a:p>
          <a:p>
            <a:r>
              <a:rPr lang="en-US" sz="2200">
                <a:ea typeface="+mn-lt"/>
                <a:cs typeface="+mn-lt"/>
              </a:rPr>
              <a:t>Web XR/VR Visualization methods </a:t>
            </a:r>
            <a:endParaRPr lang="en-US" sz="2200"/>
          </a:p>
          <a:p>
            <a:pPr marL="457200" indent="-457200"/>
            <a:r>
              <a:rPr lang="en-US" sz="2200">
                <a:ea typeface="+mn-lt"/>
                <a:cs typeface="+mn-lt"/>
              </a:rPr>
              <a:t>Data Analytics based on statistical metrics </a:t>
            </a:r>
          </a:p>
        </p:txBody>
      </p:sp>
      <p:pic>
        <p:nvPicPr>
          <p:cNvPr id="4" name="Picture 3" descr="A picture containing screenshot, circle, design&#10;&#10;Description automatically generated">
            <a:extLst>
              <a:ext uri="{FF2B5EF4-FFF2-40B4-BE49-F238E27FC236}">
                <a16:creationId xmlns:a16="http://schemas.microsoft.com/office/drawing/2014/main" id="{203302C6-90E0-EF9E-22E8-3A7EFB8A6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056" y="2786268"/>
            <a:ext cx="4428565" cy="308841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3ACE95-D33D-C717-2A39-3D92C4D5F412}"/>
              </a:ext>
            </a:extLst>
          </p:cNvPr>
          <p:cNvSpPr txBox="1">
            <a:spLocks/>
          </p:cNvSpPr>
          <p:nvPr/>
        </p:nvSpPr>
        <p:spPr>
          <a:xfrm>
            <a:off x="526914" y="1585187"/>
            <a:ext cx="10515600" cy="7073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Arial"/>
                <a:cs typeface="Arial"/>
              </a:rPr>
              <a:t>Provides multi-dimensional User Interface-UI (Web, XR, CLI, API) that enables the user to interact and control the platform. 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08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0B57-D464-9392-63BD-4DDF3527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99" y="36909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Front-end Tier - AI/ML Marketplace 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E90A4-3CA4-4C43-49D1-781A4716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8221" cy="296294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AI/ML Models-Algorithms-Techniques</a:t>
            </a:r>
            <a:endParaRPr lang="en-US"/>
          </a:p>
          <a:p>
            <a:pPr marL="457200" indent="-457200"/>
            <a:r>
              <a:rPr lang="en-US">
                <a:ea typeface="+mn-lt"/>
                <a:cs typeface="+mn-lt"/>
              </a:rPr>
              <a:t> Metadata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Data Models for Processing and Communication from Block to Block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Programming Code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Configuration Files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Documentation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4" name="Picture 3" descr="A diagram of a software process&#10;&#10;Description automatically generated">
            <a:extLst>
              <a:ext uri="{FF2B5EF4-FFF2-40B4-BE49-F238E27FC236}">
                <a16:creationId xmlns:a16="http://schemas.microsoft.com/office/drawing/2014/main" id="{CBC7B98A-FD64-AC98-A91B-3664270C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168" y="1181806"/>
            <a:ext cx="3574558" cy="192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E8B0D-1776-CE35-8AC4-528EF92BE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0"/>
          <a:stretch/>
        </p:blipFill>
        <p:spPr>
          <a:xfrm>
            <a:off x="4569558" y="3756034"/>
            <a:ext cx="3874646" cy="2732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414F9-6C4F-EE28-6A03-A8D3D4E75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8139" b="11689"/>
          <a:stretch/>
        </p:blipFill>
        <p:spPr>
          <a:xfrm>
            <a:off x="8584082" y="4155653"/>
            <a:ext cx="3157535" cy="190289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1B63CD-0514-AAD1-0334-4E3A8BD40D6C}"/>
              </a:ext>
            </a:extLst>
          </p:cNvPr>
          <p:cNvSpPr txBox="1">
            <a:spLocks/>
          </p:cNvSpPr>
          <p:nvPr/>
        </p:nvSpPr>
        <p:spPr>
          <a:xfrm>
            <a:off x="6256421" y="3153227"/>
            <a:ext cx="6116052" cy="551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Building processing workflows</a:t>
            </a:r>
          </a:p>
        </p:txBody>
      </p:sp>
    </p:spTree>
    <p:extLst>
      <p:ext uri="{BB962C8B-B14F-4D97-AF65-F5344CB8AC3E}">
        <p14:creationId xmlns:p14="http://schemas.microsoft.com/office/powerpoint/2010/main" val="29551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processing workflows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0221762" y="6520102"/>
            <a:ext cx="1127053" cy="337898"/>
          </a:xfrm>
        </p:spPr>
        <p:txBody>
          <a:bodyPr/>
          <a:lstStyle/>
          <a:p>
            <a:fld id="{3E53778A-49EF-5148-AD2C-2B49FC124A50}" type="datetime1">
              <a:rPr lang="it-IT" smtClean="0"/>
              <a:pPr/>
              <a:t>05/07/2024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199" y="6496896"/>
            <a:ext cx="981973" cy="337897"/>
          </a:xfrm>
        </p:spPr>
        <p:txBody>
          <a:bodyPr/>
          <a:lstStyle/>
          <a:p>
            <a:fld id="{345175DA-277F-B548-B500-1BF71FE23091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0"/>
          <a:stretch/>
        </p:blipFill>
        <p:spPr>
          <a:xfrm>
            <a:off x="833215" y="1778973"/>
            <a:ext cx="6236962" cy="4399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8139" b="11689"/>
          <a:stretch/>
        </p:blipFill>
        <p:spPr>
          <a:xfrm>
            <a:off x="6877479" y="1742867"/>
            <a:ext cx="5082640" cy="30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69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CF84CEDD-BC78-AACD-F8CD-6133746281CF}"/>
              </a:ext>
            </a:extLst>
          </p:cNvPr>
          <p:cNvSpPr/>
          <p:nvPr/>
        </p:nvSpPr>
        <p:spPr>
          <a:xfrm>
            <a:off x="2333880" y="182880"/>
            <a:ext cx="2694960" cy="40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en-GB" sz="2200" b="1" spc="-1">
                <a:solidFill>
                  <a:srgbClr val="FFFFFF"/>
                </a:solidFill>
                <a:latin typeface="Arial"/>
              </a:rPr>
              <a:t>Workflow</a:t>
            </a:r>
            <a:endParaRPr lang="en-US" sz="2200" b="0" strike="noStrike" spc="-1">
              <a:latin typeface="Arial"/>
            </a:endParaRPr>
          </a:p>
        </p:txBody>
      </p:sp>
      <p:pic>
        <p:nvPicPr>
          <p:cNvPr id="4" name="Picture 3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843D2372-777D-A917-8D5E-6685D32B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9" y="1023760"/>
            <a:ext cx="7109580" cy="4314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5A8A64-285E-16C5-C032-0F4ED6F8C31D}"/>
              </a:ext>
            </a:extLst>
          </p:cNvPr>
          <p:cNvSpPr txBox="1"/>
          <p:nvPr/>
        </p:nvSpPr>
        <p:spPr>
          <a:xfrm>
            <a:off x="7668380" y="1173238"/>
            <a:ext cx="4233333" cy="8720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Download the data from S3 bucket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Reproject the data to EPSG:4326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131001-B7E4-6F82-0E8C-3BFD1A8EBE5D}"/>
              </a:ext>
            </a:extLst>
          </p:cNvPr>
          <p:cNvSpPr txBox="1"/>
          <p:nvPr/>
        </p:nvSpPr>
        <p:spPr>
          <a:xfrm>
            <a:off x="193524" y="5418667"/>
            <a:ext cx="697895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+mn-lt"/>
                <a:cs typeface="+mn-lt"/>
                <a:hlinkClick r:id="rId3"/>
              </a:rPr>
              <a:t>https://xr.dev.wekeo.apps.eo4eu.eu/VRviewer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AB2E9-2C7A-733F-02F2-A9C8250C39C7}"/>
              </a:ext>
            </a:extLst>
          </p:cNvPr>
          <p:cNvSpPr txBox="1"/>
          <p:nvPr/>
        </p:nvSpPr>
        <p:spPr>
          <a:xfrm>
            <a:off x="7668378" y="2552094"/>
            <a:ext cx="423333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Arial"/>
              </a:rPr>
              <a:t>Get the Digital Elevation Model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Arial"/>
              </a:rPr>
              <a:t>Get the texture for the context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Create a 3D model integrating the EO data, the context data and the DEM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8F9DF-160F-313B-0B98-9ADF2C5F9A71}"/>
              </a:ext>
            </a:extLst>
          </p:cNvPr>
          <p:cNvSpPr txBox="1"/>
          <p:nvPr/>
        </p:nvSpPr>
        <p:spPr>
          <a:xfrm>
            <a:off x="7619998" y="4898571"/>
            <a:ext cx="4233333" cy="14260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Arial"/>
              </a:rPr>
              <a:t>Export the 3D model to GLTF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Create 3D tiles from the exported model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Arial"/>
              </a:rPr>
              <a:t>Display on a Webpage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8B270D-767E-5417-0823-DBF99312743F}"/>
              </a:ext>
            </a:extLst>
          </p:cNvPr>
          <p:cNvSpPr/>
          <p:nvPr/>
        </p:nvSpPr>
        <p:spPr>
          <a:xfrm>
            <a:off x="7668381" y="1173237"/>
            <a:ext cx="4063999" cy="979714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BEB82-4FF5-75D8-C72E-7F7D87B8D844}"/>
              </a:ext>
            </a:extLst>
          </p:cNvPr>
          <p:cNvSpPr txBox="1"/>
          <p:nvPr/>
        </p:nvSpPr>
        <p:spPr>
          <a:xfrm>
            <a:off x="7716762" y="749905"/>
            <a:ext cx="38704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Prepare the EO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125D2C6-30DC-FFD6-AB33-A9E67E672354}"/>
              </a:ext>
            </a:extLst>
          </p:cNvPr>
          <p:cNvSpPr/>
          <p:nvPr/>
        </p:nvSpPr>
        <p:spPr>
          <a:xfrm>
            <a:off x="7619999" y="4898569"/>
            <a:ext cx="4063999" cy="147561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BD264-85B2-DEA4-5281-2F9E464FC592}"/>
              </a:ext>
            </a:extLst>
          </p:cNvPr>
          <p:cNvSpPr txBox="1"/>
          <p:nvPr/>
        </p:nvSpPr>
        <p:spPr>
          <a:xfrm>
            <a:off x="7668380" y="4487332"/>
            <a:ext cx="38704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Export and Display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D64D0B-CEF3-AA0D-D004-0BD6149E067B}"/>
              </a:ext>
            </a:extLst>
          </p:cNvPr>
          <p:cNvSpPr/>
          <p:nvPr/>
        </p:nvSpPr>
        <p:spPr>
          <a:xfrm>
            <a:off x="7619999" y="2600474"/>
            <a:ext cx="4063999" cy="1850571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5963BC-1CDC-B51E-1432-471517EC02CC}"/>
              </a:ext>
            </a:extLst>
          </p:cNvPr>
          <p:cNvSpPr txBox="1"/>
          <p:nvPr/>
        </p:nvSpPr>
        <p:spPr>
          <a:xfrm>
            <a:off x="7656285" y="2177142"/>
            <a:ext cx="38704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Prepare the 3D model</a:t>
            </a:r>
          </a:p>
        </p:txBody>
      </p:sp>
    </p:spTree>
    <p:extLst>
      <p:ext uri="{BB962C8B-B14F-4D97-AF65-F5344CB8AC3E}">
        <p14:creationId xmlns:p14="http://schemas.microsoft.com/office/powerpoint/2010/main" val="267986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33FC15-3E29-C7FB-7CA9-2B82F5AC2A1A}"/>
              </a:ext>
            </a:extLst>
          </p:cNvPr>
          <p:cNvSpPr txBox="1"/>
          <p:nvPr/>
        </p:nvSpPr>
        <p:spPr>
          <a:xfrm>
            <a:off x="160255" y="4176076"/>
            <a:ext cx="9153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EO4EU Platform</a:t>
            </a:r>
          </a:p>
          <a:p>
            <a:r>
              <a:rPr lang="en-US" sz="2400"/>
              <a:t>2024 IEEE International Geoscience and Remote Sensing Symposium</a:t>
            </a:r>
          </a:p>
          <a:p>
            <a:r>
              <a:rPr lang="en-US" sz="2400"/>
              <a:t>July 7, 2024</a:t>
            </a:r>
          </a:p>
          <a:p>
            <a:endParaRPr lang="en-US" sz="2400"/>
          </a:p>
          <a:p>
            <a:r>
              <a:rPr lang="en-US" sz="2400"/>
              <a:t>Speakers: Dr. Vasileios A. Baousis(ECMWF)</a:t>
            </a:r>
          </a:p>
        </p:txBody>
      </p:sp>
    </p:spTree>
    <p:extLst>
      <p:ext uri="{BB962C8B-B14F-4D97-AF65-F5344CB8AC3E}">
        <p14:creationId xmlns:p14="http://schemas.microsoft.com/office/powerpoint/2010/main" val="302484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E8692-6A71-3D57-A363-9BE6103E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3322"/>
            <a:ext cx="12192000" cy="1013920"/>
          </a:xfrm>
        </p:spPr>
        <p:txBody>
          <a:bodyPr>
            <a:normAutofit/>
          </a:bodyPr>
          <a:lstStyle/>
          <a:p>
            <a:pPr algn="ctr"/>
            <a:r>
              <a:rPr lang="en-US"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EO4EU - brief intro</a:t>
            </a:r>
            <a:endParaRPr lang="en-US" sz="3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91D7C-AC21-A41E-FAA8-3AA2395A6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1888177"/>
            <a:ext cx="11555436" cy="319938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EO4EU provides  improved access to the EU EO data offered by a variety of platforms and data repositories.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>
              <a:ea typeface="Calibri" panose="020F0502020204030204"/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Data sources include Copernicus services and associate platforms like the DIAS, but also upcoming initiatives like Destination Earth (DestinE)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>
              <a:ea typeface="Calibri" panose="020F0502020204030204"/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Users interact through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A multi-layered user interface (GUI) for visual analytics coupled with a Workflow Editor,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A Command Line Interface (CLI), and a respective Application Programming Interface (API),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An extended reality (XR) interface</a:t>
            </a:r>
            <a:endParaRPr lang="en-US" sz="1600">
              <a:ea typeface="+mn-lt"/>
              <a:cs typeface="+mn-lt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F72134C-808C-8870-7CC6-176D22897C85}"/>
              </a:ext>
            </a:extLst>
          </p:cNvPr>
          <p:cNvSpPr txBox="1">
            <a:spLocks/>
          </p:cNvSpPr>
          <p:nvPr/>
        </p:nvSpPr>
        <p:spPr>
          <a:xfrm>
            <a:off x="184825" y="4752207"/>
            <a:ext cx="12192000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EO4EU Partners</a:t>
            </a: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382E9F7E-2768-1462-1A54-67766A3405B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7014" y="5457152"/>
            <a:ext cx="322886" cy="417526"/>
          </a:xfrm>
          <a:prstGeom prst="rect">
            <a:avLst/>
          </a:prstGeom>
          <a:ln/>
        </p:spPr>
      </p:pic>
      <p:pic>
        <p:nvPicPr>
          <p:cNvPr id="33" name="Immagine 4">
            <a:extLst>
              <a:ext uri="{FF2B5EF4-FFF2-40B4-BE49-F238E27FC236}">
                <a16:creationId xmlns:a16="http://schemas.microsoft.com/office/drawing/2014/main" id="{AE7AECB1-70A9-63AD-B3F4-D5FD48D5D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5" y="6097614"/>
            <a:ext cx="976492" cy="293299"/>
          </a:xfrm>
          <a:prstGeom prst="rect">
            <a:avLst/>
          </a:prstGeom>
        </p:spPr>
      </p:pic>
      <p:pic>
        <p:nvPicPr>
          <p:cNvPr id="34" name="image1.png">
            <a:extLst>
              <a:ext uri="{FF2B5EF4-FFF2-40B4-BE49-F238E27FC236}">
                <a16:creationId xmlns:a16="http://schemas.microsoft.com/office/drawing/2014/main" id="{A080B941-B258-F46B-9885-8B1F1C8A0655}"/>
              </a:ext>
            </a:extLst>
          </p:cNvPr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1439693" y="5542672"/>
            <a:ext cx="1176524" cy="246485"/>
          </a:xfrm>
          <a:prstGeom prst="rect">
            <a:avLst/>
          </a:prstGeom>
          <a:noFill/>
        </p:spPr>
      </p:pic>
      <p:pic>
        <p:nvPicPr>
          <p:cNvPr id="35" name="image1.png">
            <a:extLst>
              <a:ext uri="{FF2B5EF4-FFF2-40B4-BE49-F238E27FC236}">
                <a16:creationId xmlns:a16="http://schemas.microsoft.com/office/drawing/2014/main" id="{3AF8AACC-EFF6-1E2D-1F99-4059652F817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439693" y="5904477"/>
            <a:ext cx="755854" cy="386274"/>
          </a:xfrm>
          <a:prstGeom prst="rect">
            <a:avLst/>
          </a:prstGeom>
          <a:ln/>
        </p:spPr>
      </p:pic>
      <p:pic>
        <p:nvPicPr>
          <p:cNvPr id="36" name="image1.jpg" descr="ECMWF Model Upgrade Improves Extended-Range Weather Forecasts">
            <a:extLst>
              <a:ext uri="{FF2B5EF4-FFF2-40B4-BE49-F238E27FC236}">
                <a16:creationId xmlns:a16="http://schemas.microsoft.com/office/drawing/2014/main" id="{E9265B6E-C322-4E59-1E70-67C4D3E1783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894593" y="5549915"/>
            <a:ext cx="1037883" cy="478483"/>
          </a:xfrm>
          <a:prstGeom prst="rect">
            <a:avLst/>
          </a:prstGeom>
          <a:ln/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5E8D78-3FC4-9ABF-182C-FB8DF6388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217" y="6077225"/>
            <a:ext cx="781958" cy="187622"/>
          </a:xfrm>
          <a:prstGeom prst="rect">
            <a:avLst/>
          </a:prstGeom>
        </p:spPr>
      </p:pic>
      <p:pic>
        <p:nvPicPr>
          <p:cNvPr id="38" name="image1.png">
            <a:extLst>
              <a:ext uri="{FF2B5EF4-FFF2-40B4-BE49-F238E27FC236}">
                <a16:creationId xmlns:a16="http://schemas.microsoft.com/office/drawing/2014/main" id="{733ECFB8-5008-4135-AEF7-3B3A98ABA7B4}"/>
              </a:ext>
            </a:extLst>
          </p:cNvPr>
          <p:cNvPicPr preferRelativeResize="0"/>
          <p:nvPr/>
        </p:nvPicPr>
        <p:blipFill>
          <a:blip r:embed="rId8" cstate="print"/>
          <a:stretch>
            <a:fillRect/>
          </a:stretch>
        </p:blipFill>
        <p:spPr>
          <a:xfrm>
            <a:off x="4303905" y="5655962"/>
            <a:ext cx="1243068" cy="240070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7F54B82-02A2-83CA-F4D7-094C8F02B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76" y="6121020"/>
            <a:ext cx="781958" cy="2464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25D81D-7289-2D52-A67A-14E99CB7859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79" y="6120128"/>
            <a:ext cx="760972" cy="341246"/>
          </a:xfrm>
          <a:prstGeom prst="rect">
            <a:avLst/>
          </a:prstGeom>
        </p:spPr>
      </p:pic>
      <p:pic>
        <p:nvPicPr>
          <p:cNvPr id="41" name="image1.png">
            <a:extLst>
              <a:ext uri="{FF2B5EF4-FFF2-40B4-BE49-F238E27FC236}">
                <a16:creationId xmlns:a16="http://schemas.microsoft.com/office/drawing/2014/main" id="{2D34ABE7-2EEC-C818-C206-69AE8B3F61C1}"/>
              </a:ext>
            </a:extLst>
          </p:cNvPr>
          <p:cNvPicPr preferRelativeResize="0"/>
          <p:nvPr/>
        </p:nvPicPr>
        <p:blipFill>
          <a:blip r:embed="rId11" cstate="print"/>
          <a:stretch>
            <a:fillRect/>
          </a:stretch>
        </p:blipFill>
        <p:spPr>
          <a:xfrm>
            <a:off x="5918402" y="5601224"/>
            <a:ext cx="917779" cy="264115"/>
          </a:xfrm>
          <a:prstGeom prst="rect">
            <a:avLst/>
          </a:prstGeom>
          <a:noFill/>
        </p:spPr>
      </p:pic>
      <p:pic>
        <p:nvPicPr>
          <p:cNvPr id="42" name="image1.jpg">
            <a:extLst>
              <a:ext uri="{FF2B5EF4-FFF2-40B4-BE49-F238E27FC236}">
                <a16:creationId xmlns:a16="http://schemas.microsoft.com/office/drawing/2014/main" id="{D617FC41-1509-6F10-B114-841D38EAAFF4}"/>
              </a:ext>
            </a:extLst>
          </p:cNvPr>
          <p:cNvPicPr preferRelativeResize="0"/>
          <p:nvPr/>
        </p:nvPicPr>
        <p:blipFill>
          <a:blip r:embed="rId12" cstate="print"/>
          <a:stretch>
            <a:fillRect/>
          </a:stretch>
        </p:blipFill>
        <p:spPr>
          <a:xfrm>
            <a:off x="5987838" y="6120128"/>
            <a:ext cx="927049" cy="324233"/>
          </a:xfrm>
          <a:prstGeom prst="rect">
            <a:avLst/>
          </a:prstGeom>
          <a:noFill/>
        </p:spPr>
      </p:pic>
      <p:pic>
        <p:nvPicPr>
          <p:cNvPr id="43" name="image1.png">
            <a:extLst>
              <a:ext uri="{FF2B5EF4-FFF2-40B4-BE49-F238E27FC236}">
                <a16:creationId xmlns:a16="http://schemas.microsoft.com/office/drawing/2014/main" id="{F9D398EC-18B5-412A-B96C-485D65E90EEF}"/>
              </a:ext>
            </a:extLst>
          </p:cNvPr>
          <p:cNvPicPr preferRelativeResize="0"/>
          <p:nvPr/>
        </p:nvPicPr>
        <p:blipFill>
          <a:blip r:embed="rId13" cstate="print"/>
          <a:stretch>
            <a:fillRect/>
          </a:stretch>
        </p:blipFill>
        <p:spPr>
          <a:xfrm>
            <a:off x="7199865" y="5655962"/>
            <a:ext cx="593311" cy="142751"/>
          </a:xfrm>
          <a:prstGeom prst="rect">
            <a:avLst/>
          </a:prstGeom>
          <a:noFill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4169A9C-05D6-2794-059C-ADB53876F35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01" y="5947223"/>
            <a:ext cx="1275925" cy="708909"/>
          </a:xfrm>
          <a:prstGeom prst="rect">
            <a:avLst/>
          </a:prstGeom>
        </p:spPr>
      </p:pic>
      <p:pic>
        <p:nvPicPr>
          <p:cNvPr id="45" name="image1.png" descr="02_IES">
            <a:extLst>
              <a:ext uri="{FF2B5EF4-FFF2-40B4-BE49-F238E27FC236}">
                <a16:creationId xmlns:a16="http://schemas.microsoft.com/office/drawing/2014/main" id="{F572A8C5-65E4-37B2-C8C6-2281126DF90E}"/>
              </a:ext>
            </a:extLst>
          </p:cNvPr>
          <p:cNvPicPr preferRelativeResize="0"/>
          <p:nvPr/>
        </p:nvPicPr>
        <p:blipFill>
          <a:blip r:embed="rId15" cstate="print"/>
          <a:stretch>
            <a:fillRect/>
          </a:stretch>
        </p:blipFill>
        <p:spPr>
          <a:xfrm>
            <a:off x="8163874" y="5495602"/>
            <a:ext cx="964131" cy="369737"/>
          </a:xfrm>
          <a:prstGeom prst="rect">
            <a:avLst/>
          </a:prstGeom>
          <a:noFill/>
        </p:spPr>
      </p:pic>
      <p:pic>
        <p:nvPicPr>
          <p:cNvPr id="46" name="image1.png">
            <a:extLst>
              <a:ext uri="{FF2B5EF4-FFF2-40B4-BE49-F238E27FC236}">
                <a16:creationId xmlns:a16="http://schemas.microsoft.com/office/drawing/2014/main" id="{38F90D31-B73C-B367-D4CE-01B93B923DC0}"/>
              </a:ext>
            </a:extLst>
          </p:cNvPr>
          <p:cNvPicPr preferRelativeResize="0"/>
          <p:nvPr/>
        </p:nvPicPr>
        <p:blipFill>
          <a:blip r:embed="rId16" cstate="print"/>
          <a:stretch>
            <a:fillRect/>
          </a:stretch>
        </p:blipFill>
        <p:spPr>
          <a:xfrm>
            <a:off x="8349284" y="6051237"/>
            <a:ext cx="778721" cy="386049"/>
          </a:xfrm>
          <a:prstGeom prst="rect">
            <a:avLst/>
          </a:prstGeom>
          <a:noFill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EB2864C-5B29-6ACB-ADB4-29BEFB3BEA8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07" y="5522687"/>
            <a:ext cx="1061162" cy="315565"/>
          </a:xfrm>
          <a:prstGeom prst="rect">
            <a:avLst/>
          </a:prstGeom>
        </p:spPr>
      </p:pic>
      <p:pic>
        <p:nvPicPr>
          <p:cNvPr id="48" name="Grafik 2">
            <a:extLst>
              <a:ext uri="{FF2B5EF4-FFF2-40B4-BE49-F238E27FC236}">
                <a16:creationId xmlns:a16="http://schemas.microsoft.com/office/drawing/2014/main" id="{F96E222B-644A-6BC0-7715-4E7DD1C1371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476" y="6313789"/>
            <a:ext cx="1026109" cy="24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image1.jpg" title="Image">
            <a:extLst>
              <a:ext uri="{FF2B5EF4-FFF2-40B4-BE49-F238E27FC236}">
                <a16:creationId xmlns:a16="http://schemas.microsoft.com/office/drawing/2014/main" id="{19C1646E-B5AD-D1DC-B949-CC476BD35377}"/>
              </a:ext>
            </a:extLst>
          </p:cNvPr>
          <p:cNvPicPr preferRelativeResize="0"/>
          <p:nvPr/>
        </p:nvPicPr>
        <p:blipFill>
          <a:blip r:embed="rId19" cstate="print"/>
          <a:stretch>
            <a:fillRect/>
          </a:stretch>
        </p:blipFill>
        <p:spPr>
          <a:xfrm>
            <a:off x="10570435" y="5574957"/>
            <a:ext cx="797262" cy="299052"/>
          </a:xfrm>
          <a:prstGeom prst="rect">
            <a:avLst/>
          </a:prstGeom>
          <a:noFill/>
        </p:spPr>
      </p:pic>
      <p:pic>
        <p:nvPicPr>
          <p:cNvPr id="50" name="Immagine 4">
            <a:extLst>
              <a:ext uri="{FF2B5EF4-FFF2-40B4-BE49-F238E27FC236}">
                <a16:creationId xmlns:a16="http://schemas.microsoft.com/office/drawing/2014/main" id="{C3A722B5-69B1-C23D-5AC4-789E88E2933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441" y="6215805"/>
            <a:ext cx="942500" cy="2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4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AC0F5-2213-E24A-09E8-D2EBD034AD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30346"/>
            <a:ext cx="12192000" cy="8612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EO4EU architectural bird's-eye view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687B4-87FF-1EBC-5326-33ACCB14B118}"/>
              </a:ext>
            </a:extLst>
          </p:cNvPr>
          <p:cNvSpPr/>
          <p:nvPr/>
        </p:nvSpPr>
        <p:spPr>
          <a:xfrm>
            <a:off x="1867233" y="3408879"/>
            <a:ext cx="3158764" cy="1458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EO4EU processing infrastructure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1FB95-9F9D-EF27-EBC5-F38DCF284811}"/>
              </a:ext>
            </a:extLst>
          </p:cNvPr>
          <p:cNvSpPr/>
          <p:nvPr/>
        </p:nvSpPr>
        <p:spPr>
          <a:xfrm>
            <a:off x="1860609" y="1831869"/>
            <a:ext cx="3158764" cy="1458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EO4EU applications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083184-08A3-9BDC-60CB-72BE598AE837}"/>
              </a:ext>
            </a:extLst>
          </p:cNvPr>
          <p:cNvSpPr/>
          <p:nvPr/>
        </p:nvSpPr>
        <p:spPr>
          <a:xfrm>
            <a:off x="1880487" y="4962695"/>
            <a:ext cx="3158764" cy="1458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EO sources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25DAB0-E124-DA34-A99A-D24BC45C0346}"/>
              </a:ext>
            </a:extLst>
          </p:cNvPr>
          <p:cNvSpPr/>
          <p:nvPr/>
        </p:nvSpPr>
        <p:spPr>
          <a:xfrm rot="16200000">
            <a:off x="-931035" y="3753612"/>
            <a:ext cx="4588923" cy="7454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Orchestration Language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CB5A19-00EE-27FE-3226-9E79EF6F0256}"/>
              </a:ext>
            </a:extLst>
          </p:cNvPr>
          <p:cNvCxnSpPr>
            <a:cxnSpLocks/>
          </p:cNvCxnSpPr>
          <p:nvPr/>
        </p:nvCxnSpPr>
        <p:spPr>
          <a:xfrm>
            <a:off x="5025997" y="3347919"/>
            <a:ext cx="55639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9F700B4-D69D-625B-DF69-FBCBED729830}"/>
              </a:ext>
            </a:extLst>
          </p:cNvPr>
          <p:cNvSpPr txBox="1"/>
          <p:nvPr/>
        </p:nvSpPr>
        <p:spPr>
          <a:xfrm>
            <a:off x="5157085" y="3519855"/>
            <a:ext cx="3158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Semantic annotation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Knowledge management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EA68F3-1E7F-B8A6-43F7-795B9E73AC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07" y="3464139"/>
            <a:ext cx="1165860" cy="874395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90F9D7-D880-3BFC-A0FF-646BADDBF8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81" y="3645817"/>
            <a:ext cx="784366" cy="1038807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295F6D5-3D65-CD69-43DB-E0D9987B09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40" y="3519855"/>
            <a:ext cx="883920" cy="883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8B82EE-C9F4-752A-05CE-632862AE76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010101">
                  <a:alpha val="1961"/>
                </a:srgbClr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243" y="4261474"/>
            <a:ext cx="506637" cy="506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9BCACD-F955-79BF-A835-40459343454D}"/>
              </a:ext>
            </a:extLst>
          </p:cNvPr>
          <p:cNvCxnSpPr>
            <a:cxnSpLocks/>
          </p:cNvCxnSpPr>
          <p:nvPr/>
        </p:nvCxnSpPr>
        <p:spPr>
          <a:xfrm>
            <a:off x="5015837" y="4902399"/>
            <a:ext cx="55639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6729FF-0A2C-80E8-E5A2-8ECEDE6D6CAF}"/>
              </a:ext>
            </a:extLst>
          </p:cNvPr>
          <p:cNvSpPr txBox="1"/>
          <p:nvPr/>
        </p:nvSpPr>
        <p:spPr>
          <a:xfrm>
            <a:off x="5157085" y="1984018"/>
            <a:ext cx="3158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Data processing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XR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E5468-A5A3-7857-D89E-68C60ACB8127}"/>
              </a:ext>
            </a:extLst>
          </p:cNvPr>
          <p:cNvSpPr txBox="1"/>
          <p:nvPr/>
        </p:nvSpPr>
        <p:spPr>
          <a:xfrm>
            <a:off x="5157085" y="5206543"/>
            <a:ext cx="6634781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Copernicus: CAMS-CDS-CLMS,CMEMS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ADAM: Sentinel Satellite Missions ,Copernicus Data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Other services &amp; use cases :Istat.it, INSPIRE,CMCC,ECMWF NOAA</a:t>
            </a:r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3501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281164-DD7F-E19E-B84A-7AE42D7CB756}"/>
              </a:ext>
            </a:extLst>
          </p:cNvPr>
          <p:cNvSpPr txBox="1"/>
          <p:nvPr/>
        </p:nvSpPr>
        <p:spPr>
          <a:xfrm>
            <a:off x="620860" y="1579252"/>
            <a:ext cx="1060911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The EO4EU Platform* allows for searching, discovering processing and analyzing EO data and is based on a series of innovative technologies which allow to: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 ● Access** EO data from different sources (e.g., Copernicus, Galileo, ECMWF)</a:t>
            </a:r>
            <a:endParaRPr lang="en-US" sz="2000"/>
          </a:p>
          <a:p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 ● Support a sophisticated representation of data through a semantic-enhanced </a:t>
            </a:r>
            <a:r>
              <a:rPr lang="en-US" sz="2000" b="1">
                <a:solidFill>
                  <a:srgbClr val="172B4D"/>
                </a:solidFill>
                <a:latin typeface="-apple-system"/>
                <a:cs typeface="Arial"/>
              </a:rPr>
              <a:t>Knowledge Graph</a:t>
            </a:r>
            <a:endParaRPr lang="en-US" sz="2000" b="1">
              <a:ea typeface="Calibri"/>
              <a:cs typeface="Calibri"/>
            </a:endParaRPr>
          </a:p>
          <a:p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 ● Use </a:t>
            </a:r>
            <a:r>
              <a:rPr lang="en-US" sz="2000" b="1">
                <a:solidFill>
                  <a:srgbClr val="172B4D"/>
                </a:solidFill>
                <a:latin typeface="-apple-system"/>
                <a:cs typeface="Arial"/>
              </a:rPr>
              <a:t>Machine Learning</a:t>
            </a:r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 from marketplace to EO data processing</a:t>
            </a:r>
            <a:endParaRPr lang="en-US" sz="2000"/>
          </a:p>
          <a:p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 ● Visualize EO data through easy-to-use graphical interfaces and </a:t>
            </a:r>
            <a:r>
              <a:rPr lang="en-US" sz="2000" b="1">
                <a:solidFill>
                  <a:srgbClr val="172B4D"/>
                </a:solidFill>
                <a:latin typeface="-apple-system"/>
                <a:cs typeface="Arial"/>
              </a:rPr>
              <a:t>Extended Reality</a:t>
            </a:r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 applications</a:t>
            </a:r>
            <a:endParaRPr lang="en-US" sz="2000"/>
          </a:p>
          <a:p>
            <a:endParaRPr lang="en-US" sz="2000">
              <a:solidFill>
                <a:srgbClr val="172B4D"/>
              </a:solidFill>
              <a:latin typeface="-apple-system"/>
              <a:ea typeface="Calibri"/>
              <a:cs typeface="Arial"/>
            </a:endParaRPr>
          </a:p>
          <a:p>
            <a:endParaRPr lang="en-US" sz="2000">
              <a:solidFill>
                <a:srgbClr val="172B4D"/>
              </a:solidFill>
              <a:latin typeface="-apple-system"/>
            </a:endParaRPr>
          </a:p>
          <a:p>
            <a:endParaRPr lang="en-US" sz="20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CEC511-9482-C4B5-7A9F-A673DE4A4710}"/>
              </a:ext>
            </a:extLst>
          </p:cNvPr>
          <p:cNvSpPr txBox="1"/>
          <p:nvPr/>
        </p:nvSpPr>
        <p:spPr>
          <a:xfrm>
            <a:off x="8729336" y="5897530"/>
            <a:ext cx="338115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1600">
                <a:latin typeface="Arial"/>
                <a:cs typeface="Arial"/>
              </a:rPr>
              <a:t>*</a:t>
            </a:r>
            <a:r>
              <a:rPr lang="en-CA" sz="1600" i="1">
                <a:latin typeface="Arial"/>
                <a:cs typeface="Arial"/>
              </a:rPr>
              <a:t> </a:t>
            </a:r>
            <a:r>
              <a:rPr lang="en-CA" sz="1600" i="1" u="sng">
                <a:solidFill>
                  <a:schemeClr val="hlink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https://www.eo4eu.eu/platform</a:t>
            </a:r>
            <a:r>
              <a:rPr lang="en-CA" sz="1600" i="1">
                <a:latin typeface="Arial"/>
                <a:cs typeface="Arial"/>
              </a:rPr>
              <a:t> ​</a:t>
            </a:r>
          </a:p>
          <a:p>
            <a:r>
              <a:rPr lang="en-CA" sz="1600">
                <a:latin typeface="Arial"/>
                <a:cs typeface="Arial"/>
              </a:rPr>
              <a:t>**</a:t>
            </a:r>
            <a:r>
              <a:rPr lang="en-CA" sz="1600" i="1">
                <a:latin typeface="Arial"/>
                <a:cs typeface="Arial"/>
              </a:rPr>
              <a:t> Public user access: May 2024</a:t>
            </a:r>
          </a:p>
        </p:txBody>
      </p:sp>
      <p:pic>
        <p:nvPicPr>
          <p:cNvPr id="19" name="Picture 18" descr="A blue circles with white text&#10;&#10;Description automatically generated">
            <a:extLst>
              <a:ext uri="{FF2B5EF4-FFF2-40B4-BE49-F238E27FC236}">
                <a16:creationId xmlns:a16="http://schemas.microsoft.com/office/drawing/2014/main" id="{907DA8A7-C31B-4723-B556-9A521747F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065" y="4024461"/>
            <a:ext cx="7720794" cy="2041904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85A8E53A-DF47-6601-D76C-34E6CB74FC69}"/>
              </a:ext>
            </a:extLst>
          </p:cNvPr>
          <p:cNvSpPr txBox="1">
            <a:spLocks/>
          </p:cNvSpPr>
          <p:nvPr/>
        </p:nvSpPr>
        <p:spPr>
          <a:xfrm>
            <a:off x="620860" y="353339"/>
            <a:ext cx="10408384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>
                <a:solidFill>
                  <a:srgbClr val="1F2749"/>
                </a:solidFill>
                <a:latin typeface=""/>
                <a:cs typeface="Kartika" panose="02020503030404060203" pitchFamily="18" charset="0"/>
              </a:rPr>
              <a:t>EO4EU Platform</a:t>
            </a:r>
          </a:p>
        </p:txBody>
      </p:sp>
    </p:spTree>
    <p:extLst>
      <p:ext uri="{BB962C8B-B14F-4D97-AF65-F5344CB8AC3E}">
        <p14:creationId xmlns:p14="http://schemas.microsoft.com/office/powerpoint/2010/main" val="18016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8EC52-9B60-EE14-8D2E-0F5924EA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66" y="5750562"/>
            <a:ext cx="5088664" cy="980329"/>
          </a:xfrm>
        </p:spPr>
        <p:txBody>
          <a:bodyPr>
            <a:normAutofit/>
          </a:bodyPr>
          <a:lstStyle/>
          <a:p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EO4EU Multi-cloud infrastructure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CACCB6B-078C-4D3C-8B23-58343EF7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97" y="333955"/>
            <a:ext cx="11363753" cy="6121219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F8EC0674-DB0E-66DC-E255-90587518ADEA}"/>
              </a:ext>
            </a:extLst>
          </p:cNvPr>
          <p:cNvSpPr txBox="1">
            <a:spLocks/>
          </p:cNvSpPr>
          <p:nvPr/>
        </p:nvSpPr>
        <p:spPr>
          <a:xfrm>
            <a:off x="2335359" y="127109"/>
            <a:ext cx="9193675" cy="501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400">
              <a:solidFill>
                <a:schemeClr val="bg1"/>
              </a:solidFill>
              <a:latin typeface=""/>
              <a:cs typeface="Kartika"/>
            </a:endParaRPr>
          </a:p>
        </p:txBody>
      </p:sp>
    </p:spTree>
    <p:extLst>
      <p:ext uri="{BB962C8B-B14F-4D97-AF65-F5344CB8AC3E}">
        <p14:creationId xmlns:p14="http://schemas.microsoft.com/office/powerpoint/2010/main" val="3498050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/>
        </p:nvSpPr>
        <p:spPr>
          <a:xfrm>
            <a:off x="3768849" y="140107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endParaRPr lang="en-US" sz="1800" b="0" i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4253A16-8CBD-B6DB-4ABD-544D5CA37002}"/>
              </a:ext>
            </a:extLst>
          </p:cNvPr>
          <p:cNvSpPr txBox="1">
            <a:spLocks/>
          </p:cNvSpPr>
          <p:nvPr/>
        </p:nvSpPr>
        <p:spPr>
          <a:xfrm>
            <a:off x="620860" y="742244"/>
            <a:ext cx="10408384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>
                <a:solidFill>
                  <a:srgbClr val="1F2749"/>
                </a:solidFill>
                <a:latin typeface=""/>
                <a:cs typeface="Kartika"/>
              </a:rPr>
              <a:t>Key </a:t>
            </a:r>
            <a:r>
              <a:rPr lang="en-GB" sz="4400">
                <a:solidFill>
                  <a:srgbClr val="1F2749"/>
                </a:solidFill>
                <a:latin typeface=""/>
                <a:cs typeface="Kartika"/>
              </a:rPr>
              <a:t>results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32325C2-3AFE-7DB0-4486-E06DF1802A03}"/>
              </a:ext>
            </a:extLst>
          </p:cNvPr>
          <p:cNvSpPr txBox="1">
            <a:spLocks/>
          </p:cNvSpPr>
          <p:nvPr/>
        </p:nvSpPr>
        <p:spPr>
          <a:xfrm>
            <a:off x="1831646" y="2399802"/>
            <a:ext cx="2064255" cy="1572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EO Data Ecosystem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A9162C-F833-6F76-E06D-4A70F74DA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19" y="2404977"/>
            <a:ext cx="831173" cy="831173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380E7647-2CC7-BA77-A231-744977A3DF08}"/>
              </a:ext>
            </a:extLst>
          </p:cNvPr>
          <p:cNvSpPr txBox="1">
            <a:spLocks/>
          </p:cNvSpPr>
          <p:nvPr/>
        </p:nvSpPr>
        <p:spPr>
          <a:xfrm>
            <a:off x="5325532" y="2309783"/>
            <a:ext cx="2876100" cy="1572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Semantic Enhanced Knowledge </a:t>
            </a:r>
          </a:p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Graphs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05ACCC-B6A4-6024-7685-2221E6280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536" y="2404534"/>
            <a:ext cx="765519" cy="741597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4B8FCD25-3EB1-1977-C98E-84F0457FEFFD}"/>
              </a:ext>
            </a:extLst>
          </p:cNvPr>
          <p:cNvSpPr txBox="1">
            <a:spLocks/>
          </p:cNvSpPr>
          <p:nvPr/>
        </p:nvSpPr>
        <p:spPr>
          <a:xfrm>
            <a:off x="9092115" y="2309783"/>
            <a:ext cx="2876100" cy="1572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Data Fusion Techniques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646D5C-139F-84A0-0CD0-B955E3F4D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010" y="2356912"/>
            <a:ext cx="763760" cy="789219"/>
          </a:xfrm>
          <a:prstGeom prst="rect">
            <a:avLst/>
          </a:prstGeom>
        </p:spPr>
      </p:pic>
      <p:sp>
        <p:nvSpPr>
          <p:cNvPr id="24" name="Titolo 1">
            <a:extLst>
              <a:ext uri="{FF2B5EF4-FFF2-40B4-BE49-F238E27FC236}">
                <a16:creationId xmlns:a16="http://schemas.microsoft.com/office/drawing/2014/main" id="{E14088F9-EAB1-ADD3-DC3C-BEAF5DAD4A1F}"/>
              </a:ext>
            </a:extLst>
          </p:cNvPr>
          <p:cNvSpPr txBox="1">
            <a:spLocks/>
          </p:cNvSpPr>
          <p:nvPr/>
        </p:nvSpPr>
        <p:spPr>
          <a:xfrm>
            <a:off x="1831646" y="4077705"/>
            <a:ext cx="2064255" cy="2536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Dynamic Semantic Annotation and Learned Compression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496D466-C0E1-AF8A-2315-F95866DFB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56" y="4118739"/>
            <a:ext cx="831172" cy="831172"/>
          </a:xfrm>
          <a:prstGeom prst="rect">
            <a:avLst/>
          </a:prstGeom>
        </p:spPr>
      </p:pic>
      <p:sp>
        <p:nvSpPr>
          <p:cNvPr id="27" name="Titolo 1">
            <a:extLst>
              <a:ext uri="{FF2B5EF4-FFF2-40B4-BE49-F238E27FC236}">
                <a16:creationId xmlns:a16="http://schemas.microsoft.com/office/drawing/2014/main" id="{D9F7EC88-7538-B0E4-E609-1BF09080534C}"/>
              </a:ext>
            </a:extLst>
          </p:cNvPr>
          <p:cNvSpPr txBox="1">
            <a:spLocks/>
          </p:cNvSpPr>
          <p:nvPr/>
        </p:nvSpPr>
        <p:spPr>
          <a:xfrm>
            <a:off x="5325532" y="4121688"/>
            <a:ext cx="1961700" cy="2536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Augmented/Extended Reality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8BD26CC-FA94-90A1-0B84-5F0085D08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309" y="4148477"/>
            <a:ext cx="767169" cy="741597"/>
          </a:xfrm>
          <a:prstGeom prst="rect">
            <a:avLst/>
          </a:prstGeom>
        </p:spPr>
      </p:pic>
      <p:sp>
        <p:nvSpPr>
          <p:cNvPr id="31" name="Titolo 1">
            <a:extLst>
              <a:ext uri="{FF2B5EF4-FFF2-40B4-BE49-F238E27FC236}">
                <a16:creationId xmlns:a16="http://schemas.microsoft.com/office/drawing/2014/main" id="{4B7A5A8C-5645-0D2E-B4D6-FCD69310C197}"/>
              </a:ext>
            </a:extLst>
          </p:cNvPr>
          <p:cNvSpPr txBox="1">
            <a:spLocks/>
          </p:cNvSpPr>
          <p:nvPr/>
        </p:nvSpPr>
        <p:spPr>
          <a:xfrm>
            <a:off x="9092115" y="4028719"/>
            <a:ext cx="2876100" cy="1572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Data Analytics Visualisations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F99800B-CBDC-8724-E4C8-EEB190A484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2010" y="4050606"/>
            <a:ext cx="763760" cy="7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6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/>
        </p:nvSpPr>
        <p:spPr>
          <a:xfrm>
            <a:off x="3768849" y="140107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endParaRPr lang="en-US" sz="1800" b="0" i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4253A16-8CBD-B6DB-4ABD-544D5CA37002}"/>
              </a:ext>
            </a:extLst>
          </p:cNvPr>
          <p:cNvSpPr txBox="1">
            <a:spLocks/>
          </p:cNvSpPr>
          <p:nvPr/>
        </p:nvSpPr>
        <p:spPr>
          <a:xfrm>
            <a:off x="620860" y="742244"/>
            <a:ext cx="10408384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>
                <a:solidFill>
                  <a:srgbClr val="1F2749"/>
                </a:solidFill>
                <a:latin typeface=""/>
                <a:cs typeface="Kartika" panose="02020503030404060203" pitchFamily="18" charset="0"/>
              </a:rPr>
              <a:t>Who benefits?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32325C2-3AFE-7DB0-4486-E06DF1802A03}"/>
              </a:ext>
            </a:extLst>
          </p:cNvPr>
          <p:cNvSpPr txBox="1">
            <a:spLocks/>
          </p:cNvSpPr>
          <p:nvPr/>
        </p:nvSpPr>
        <p:spPr>
          <a:xfrm>
            <a:off x="1679246" y="2399802"/>
            <a:ext cx="3959554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Researchers and Academia: </a:t>
            </a:r>
            <a:r>
              <a:rPr lang="en-GB" sz="1900" b="0">
                <a:latin typeface=""/>
              </a:rPr>
              <a:t>Supports research institutions </a:t>
            </a:r>
          </a:p>
          <a:p>
            <a:pPr algn="l"/>
            <a:r>
              <a:rPr lang="en-GB" sz="1900" b="0">
                <a:latin typeface=""/>
              </a:rPr>
              <a:t>with more accessible EO data 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B8531B44-0BC3-B417-85EC-38A6DE7BEFD4}"/>
              </a:ext>
            </a:extLst>
          </p:cNvPr>
          <p:cNvSpPr txBox="1">
            <a:spLocks/>
          </p:cNvSpPr>
          <p:nvPr/>
        </p:nvSpPr>
        <p:spPr>
          <a:xfrm>
            <a:off x="1679246" y="3720602"/>
            <a:ext cx="3572692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latin typeface=""/>
              </a:rPr>
              <a:t>EO data providers: </a:t>
            </a:r>
          </a:p>
          <a:p>
            <a:pPr algn="l"/>
            <a:r>
              <a:rPr lang="en-GB" sz="2000" b="0">
                <a:latin typeface=""/>
              </a:rPr>
              <a:t>Promotes further usage of EO data through value added tools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593F46A-537D-C4DA-5BD0-9C570B26A7CF}"/>
              </a:ext>
            </a:extLst>
          </p:cNvPr>
          <p:cNvSpPr txBox="1">
            <a:spLocks/>
          </p:cNvSpPr>
          <p:nvPr/>
        </p:nvSpPr>
        <p:spPr>
          <a:xfrm>
            <a:off x="1679246" y="5041402"/>
            <a:ext cx="3959554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Citizens and scientists: </a:t>
            </a:r>
          </a:p>
          <a:p>
            <a:pPr algn="l"/>
            <a:r>
              <a:rPr lang="en-GB" sz="1900" b="0">
                <a:latin typeface=""/>
              </a:rPr>
              <a:t>Enables new actions to reduce </a:t>
            </a:r>
          </a:p>
          <a:p>
            <a:pPr algn="l"/>
            <a:r>
              <a:rPr lang="en-GB" sz="1900" b="0">
                <a:latin typeface=""/>
              </a:rPr>
              <a:t>and monitor the impact of </a:t>
            </a:r>
          </a:p>
          <a:p>
            <a:pPr algn="l"/>
            <a:r>
              <a:rPr lang="en-GB" sz="1900" b="0">
                <a:latin typeface=""/>
              </a:rPr>
              <a:t>climate change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68ED966B-7596-5D26-86A1-85710F7A21E9}"/>
              </a:ext>
            </a:extLst>
          </p:cNvPr>
          <p:cNvSpPr txBox="1">
            <a:spLocks/>
          </p:cNvSpPr>
          <p:nvPr/>
        </p:nvSpPr>
        <p:spPr>
          <a:xfrm>
            <a:off x="7069099" y="2399803"/>
            <a:ext cx="3959554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Policy-Makers: </a:t>
            </a:r>
          </a:p>
          <a:p>
            <a:pPr algn="l"/>
            <a:r>
              <a:rPr lang="en-GB" sz="1900" b="0">
                <a:latin typeface=""/>
              </a:rPr>
              <a:t>Supports evidence-based policy-making and climate action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0886E2D-D546-A435-85D6-8FD98422F599}"/>
              </a:ext>
            </a:extLst>
          </p:cNvPr>
          <p:cNvSpPr txBox="1">
            <a:spLocks/>
          </p:cNvSpPr>
          <p:nvPr/>
        </p:nvSpPr>
        <p:spPr>
          <a:xfrm>
            <a:off x="7069098" y="3720603"/>
            <a:ext cx="4853273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Private sector: </a:t>
            </a:r>
          </a:p>
          <a:p>
            <a:pPr algn="l"/>
            <a:r>
              <a:rPr lang="en-GB" sz="1900" b="0">
                <a:latin typeface=""/>
              </a:rPr>
              <a:t>Encourages innovation through more accessible EO data for non-technical users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4F35A6B7-C0D1-5E29-0E7D-4542F11872D4}"/>
              </a:ext>
            </a:extLst>
          </p:cNvPr>
          <p:cNvSpPr txBox="1">
            <a:spLocks/>
          </p:cNvSpPr>
          <p:nvPr/>
        </p:nvSpPr>
        <p:spPr>
          <a:xfrm>
            <a:off x="7069098" y="5036673"/>
            <a:ext cx="4958782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Standards Development Organisations: </a:t>
            </a:r>
            <a:r>
              <a:rPr lang="en-GB" sz="1900" b="0">
                <a:latin typeface=""/>
              </a:rPr>
              <a:t>Contributes to the revision of standards related to EO data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F53A47-B62E-7094-E000-B16A05C15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99802"/>
            <a:ext cx="773843" cy="801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6E91B0-23EF-276F-7508-B42F88DD7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03" y="2399802"/>
            <a:ext cx="836087" cy="801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FFA9BF-C90C-814A-05C2-866A0E20D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7347" y="3720603"/>
            <a:ext cx="782459" cy="8223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EFFF97-18B9-1A70-85CC-8587DC02A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845" y="3720602"/>
            <a:ext cx="782459" cy="817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842284-62F6-1AED-E2D9-8C0F15554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22" y="5163360"/>
            <a:ext cx="936907" cy="8012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5F55E2-82D0-6115-0989-09BA452C8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556" y="5104552"/>
            <a:ext cx="855927" cy="72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11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/>
        </p:nvSpPr>
        <p:spPr>
          <a:xfrm>
            <a:off x="3768849" y="140107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endParaRPr lang="en-US" sz="1800" b="0" i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4253A16-8CBD-B6DB-4ABD-544D5CA37002}"/>
              </a:ext>
            </a:extLst>
          </p:cNvPr>
          <p:cNvSpPr txBox="1">
            <a:spLocks/>
          </p:cNvSpPr>
          <p:nvPr/>
        </p:nvSpPr>
        <p:spPr>
          <a:xfrm>
            <a:off x="620860" y="500944"/>
            <a:ext cx="10408384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>
                <a:solidFill>
                  <a:srgbClr val="1F2749"/>
                </a:solidFill>
                <a:latin typeface=""/>
                <a:cs typeface="Kartika" panose="02020503030404060203" pitchFamily="18" charset="0"/>
              </a:rPr>
              <a:t>EO4EU Use Cases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32325C2-3AFE-7DB0-4486-E06DF1802A03}"/>
              </a:ext>
            </a:extLst>
          </p:cNvPr>
          <p:cNvSpPr txBox="1">
            <a:spLocks/>
          </p:cNvSpPr>
          <p:nvPr/>
        </p:nvSpPr>
        <p:spPr>
          <a:xfrm>
            <a:off x="1559288" y="1908688"/>
            <a:ext cx="4070236" cy="971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EO for Personalised Health care Services: </a:t>
            </a:r>
            <a:r>
              <a:rPr lang="en-GB" sz="1900" b="0">
                <a:latin typeface=""/>
              </a:rPr>
              <a:t>expand mobile allergy and airborne hazards forecasting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B8531B44-0BC3-B417-85EC-38A6DE7BEFD4}"/>
              </a:ext>
            </a:extLst>
          </p:cNvPr>
          <p:cNvSpPr txBox="1">
            <a:spLocks/>
          </p:cNvSpPr>
          <p:nvPr/>
        </p:nvSpPr>
        <p:spPr>
          <a:xfrm>
            <a:off x="1559288" y="2929682"/>
            <a:ext cx="3992889" cy="9710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Food Security: </a:t>
            </a:r>
            <a:r>
              <a:rPr lang="en-GB" sz="1900" b="0">
                <a:latin typeface=""/>
              </a:rPr>
              <a:t>improve adaptability of food production using EO4EU for live climate data tracking and analysis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593F46A-537D-C4DA-5BD0-9C570B26A7CF}"/>
              </a:ext>
            </a:extLst>
          </p:cNvPr>
          <p:cNvSpPr txBox="1">
            <a:spLocks/>
          </p:cNvSpPr>
          <p:nvPr/>
        </p:nvSpPr>
        <p:spPr>
          <a:xfrm>
            <a:off x="6969765" y="4061329"/>
            <a:ext cx="4274568" cy="8609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Environmental Pests: </a:t>
            </a:r>
            <a:r>
              <a:rPr lang="en-GB" sz="1900" b="0">
                <a:latin typeface=""/>
              </a:rPr>
              <a:t>Locust plague impact assessment and prediction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68ED966B-7596-5D26-86A1-85710F7A21E9}"/>
              </a:ext>
            </a:extLst>
          </p:cNvPr>
          <p:cNvSpPr txBox="1">
            <a:spLocks/>
          </p:cNvSpPr>
          <p:nvPr/>
        </p:nvSpPr>
        <p:spPr>
          <a:xfrm>
            <a:off x="6969765" y="1934155"/>
            <a:ext cx="4313135" cy="8830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Ocean Monitoring: </a:t>
            </a:r>
            <a:r>
              <a:rPr lang="en-GB" sz="1900" b="0">
                <a:latin typeface=""/>
              </a:rPr>
              <a:t>optimise shipping industry travel time across different oceans considering live weather data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0886E2D-D546-A435-85D6-8FD98422F599}"/>
              </a:ext>
            </a:extLst>
          </p:cNvPr>
          <p:cNvSpPr txBox="1">
            <a:spLocks/>
          </p:cNvSpPr>
          <p:nvPr/>
        </p:nvSpPr>
        <p:spPr>
          <a:xfrm>
            <a:off x="6969765" y="2930258"/>
            <a:ext cx="4313134" cy="1018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Forest Ecosystems: </a:t>
            </a:r>
            <a:r>
              <a:rPr lang="en-GB" sz="1900" b="0">
                <a:latin typeface=""/>
              </a:rPr>
              <a:t>Improve forest productivity using EO4EU to simulate water, anergy and carbon fluxes</a:t>
            </a:r>
            <a:endParaRPr lang="en-GB" sz="1900">
              <a:latin typeface="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4F35A6B7-C0D1-5E29-0E7D-4542F11872D4}"/>
              </a:ext>
            </a:extLst>
          </p:cNvPr>
          <p:cNvSpPr txBox="1">
            <a:spLocks/>
          </p:cNvSpPr>
          <p:nvPr/>
        </p:nvSpPr>
        <p:spPr>
          <a:xfrm>
            <a:off x="1559288" y="5095644"/>
            <a:ext cx="3875100" cy="1283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Civil Protection: </a:t>
            </a:r>
            <a:r>
              <a:rPr lang="en-GB" sz="1900" b="0">
                <a:latin typeface=""/>
              </a:rPr>
              <a:t>Improve disaster and calamity prevention and response using EO datasets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F53A47-B62E-7094-E000-B16A05C15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04615" y="1772014"/>
            <a:ext cx="773843" cy="5778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6E91B0-23EF-276F-7508-B42F88DD71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0860" y="1795867"/>
            <a:ext cx="836087" cy="6270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EFFF97-18B9-1A70-85CC-8587DC02A5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04615" y="2865806"/>
            <a:ext cx="773843" cy="5803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842284-62F6-1AED-E2D9-8C0F15554E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43262" y="4054337"/>
            <a:ext cx="896548" cy="6724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5F55E2-82D0-6115-0989-09BA452C8C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0939" y="5014282"/>
            <a:ext cx="855927" cy="641945"/>
          </a:xfrm>
          <a:prstGeom prst="rect">
            <a:avLst/>
          </a:prstGeom>
        </p:spPr>
      </p:pic>
      <p:pic>
        <p:nvPicPr>
          <p:cNvPr id="2050" name="Picture 2" descr="food security">
            <a:extLst>
              <a:ext uri="{FF2B5EF4-FFF2-40B4-BE49-F238E27FC236}">
                <a16:creationId xmlns:a16="http://schemas.microsoft.com/office/drawing/2014/main" id="{C17BB7BA-1A92-2A7D-2FFE-90D0735C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0" y="2845041"/>
            <a:ext cx="836087" cy="62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47F9CC40-A58A-3734-336C-D13A85137DA8}"/>
              </a:ext>
            </a:extLst>
          </p:cNvPr>
          <p:cNvSpPr txBox="1">
            <a:spLocks/>
          </p:cNvSpPr>
          <p:nvPr/>
        </p:nvSpPr>
        <p:spPr>
          <a:xfrm>
            <a:off x="1559288" y="4059477"/>
            <a:ext cx="3783989" cy="804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>
                <a:latin typeface=""/>
              </a:rPr>
              <a:t>Soil Erosion: </a:t>
            </a:r>
            <a:r>
              <a:rPr lang="en-GB" sz="1800" b="0">
                <a:latin typeface=""/>
              </a:rPr>
              <a:t>Integrate rainfall datasets through EO4EU to assess soil susceptibility to water erosion</a:t>
            </a:r>
            <a:endParaRPr lang="en-GB" sz="1800">
              <a:latin typeface=""/>
            </a:endParaRPr>
          </a:p>
        </p:txBody>
      </p:sp>
      <p:pic>
        <p:nvPicPr>
          <p:cNvPr id="2052" name="Picture 4" descr="soil erosion">
            <a:extLst>
              <a:ext uri="{FF2B5EF4-FFF2-40B4-BE49-F238E27FC236}">
                <a16:creationId xmlns:a16="http://schemas.microsoft.com/office/drawing/2014/main" id="{C1617EF0-E304-EA28-7A43-31AC8C318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7" y="4078190"/>
            <a:ext cx="792056" cy="5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889510EB-90BD-B6B0-BE45-7ABFFDFDC43E}"/>
              </a:ext>
            </a:extLst>
          </p:cNvPr>
          <p:cNvSpPr txBox="1">
            <a:spLocks/>
          </p:cNvSpPr>
          <p:nvPr/>
        </p:nvSpPr>
        <p:spPr>
          <a:xfrm>
            <a:off x="6969765" y="5323723"/>
            <a:ext cx="4442445" cy="455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Visit </a:t>
            </a:r>
            <a:r>
              <a:rPr lang="en-GB" sz="1900">
                <a:latin typeface=""/>
                <a:hlinkClick r:id="rId10"/>
              </a:rPr>
              <a:t>https://eo4eu.eu/use-cases</a:t>
            </a:r>
            <a:r>
              <a:rPr lang="en-GB" sz="1900">
                <a:latin typeface=""/>
              </a:rPr>
              <a:t>  </a:t>
            </a:r>
            <a:endParaRPr lang="en-GB" sz="1900" b="0">
              <a:latin typeface="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4B77792-DBA9-63B3-9412-CE3854842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09" y="5149020"/>
            <a:ext cx="701853" cy="80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0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Master slid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O4EU_PPT_Template_202205" id="{11066490-1C63-447A-A5C7-DC795FBB787B}" vid="{81C9C64A-82F6-4D72-AF32-BC720DE51F4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f3f928-f0f4-4719-b0da-43e64ed89f1e">
      <Terms xmlns="http://schemas.microsoft.com/office/infopath/2007/PartnerControls"/>
    </lcf76f155ced4ddcb4097134ff3c332f>
    <TaxCatchAll xmlns="620573c8-ea56-4bfe-9950-031cebc027b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79A40748ED7343AE6428D20827D466" ma:contentTypeVersion="19" ma:contentTypeDescription="Crée un document." ma:contentTypeScope="" ma:versionID="c77cb0fc7a54bf9cfc2656eb30825f0a">
  <xsd:schema xmlns:xsd="http://www.w3.org/2001/XMLSchema" xmlns:xs="http://www.w3.org/2001/XMLSchema" xmlns:p="http://schemas.microsoft.com/office/2006/metadata/properties" xmlns:ns2="05f3f928-f0f4-4719-b0da-43e64ed89f1e" xmlns:ns3="620573c8-ea56-4bfe-9950-031cebc027b4" targetNamespace="http://schemas.microsoft.com/office/2006/metadata/properties" ma:root="true" ma:fieldsID="94807e1524c9a629c09fccde061bf82b" ns2:_="" ns3:_="">
    <xsd:import namespace="05f3f928-f0f4-4719-b0da-43e64ed89f1e"/>
    <xsd:import namespace="620573c8-ea56-4bfe-9950-031cebc027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f3f928-f0f4-4719-b0da-43e64ed89f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a1f74e25-0f36-4d5c-b569-6502670b65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573c8-ea56-4bfe-9950-031cebc027b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4ca871b-37ed-4b92-810a-36f1ec7951c7}" ma:internalName="TaxCatchAll" ma:showField="CatchAllData" ma:web="620573c8-ea56-4bfe-9950-031cebc027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B5E9EA-A829-4147-91B3-27203B2C687F}">
  <ds:schemaRefs>
    <ds:schemaRef ds:uri="05f3f928-f0f4-4719-b0da-43e64ed89f1e"/>
    <ds:schemaRef ds:uri="620573c8-ea56-4bfe-9950-031cebc027b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38B505-7223-41ED-99AE-308F3573381D}"/>
</file>

<file path=customXml/itemProps3.xml><?xml version="1.0" encoding="utf-8"?>
<ds:datastoreItem xmlns:ds="http://schemas.openxmlformats.org/officeDocument/2006/customXml" ds:itemID="{F5E99B81-AC5F-4913-A0A0-21D7DA8E0E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EO4EU_KoM_WP5</Template>
  <Application>Microsoft Office PowerPoint</Application>
  <PresentationFormat>Widescreen</PresentationFormat>
  <Slides>24</Slides>
  <Notes>6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Master slide</vt:lpstr>
      <vt:lpstr>PowerPoint Presentation</vt:lpstr>
      <vt:lpstr>PowerPoint Presentation</vt:lpstr>
      <vt:lpstr>EO4EU - brief intro</vt:lpstr>
      <vt:lpstr>EO4EU architectural bird's-eye view</vt:lpstr>
      <vt:lpstr>PowerPoint Presentation</vt:lpstr>
      <vt:lpstr>EO4EU Multi-cloud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 Supervised Learning for EO Data</vt:lpstr>
      <vt:lpstr>SSL models and baseline</vt:lpstr>
      <vt:lpstr>PowerPoint Presentation</vt:lpstr>
      <vt:lpstr>PowerPoint Presentation</vt:lpstr>
      <vt:lpstr>Data Tier</vt:lpstr>
      <vt:lpstr>Data Tier</vt:lpstr>
      <vt:lpstr>Front-end Tier - Dashboard - Data Analytics Visualization  </vt:lpstr>
      <vt:lpstr>Front-end Tier - AI/ML Marketplace  </vt:lpstr>
      <vt:lpstr>Building processing workflows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created xsi:type="dcterms:W3CDTF">2022-06-27T07:29:22Z</dcterms:created>
  <dcterms:modified xsi:type="dcterms:W3CDTF">2024-07-05T11:38:54Z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0x010100C379A40748ED7343AE6428D20827D466</vt:lpwstr>
  </property>
  <property fmtid="{D5CDD505-2E9C-101B-9397-08002B2CF9AE}" pid="3" name="MediaServiceImageTags">
    <vt:lpwstr/>
  </property>
</Properties>
</file>